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8" r:id="rId3"/>
    <p:sldId id="257" r:id="rId4"/>
    <p:sldId id="259" r:id="rId5"/>
    <p:sldId id="261" r:id="rId6"/>
    <p:sldId id="260" r:id="rId7"/>
    <p:sldId id="271" r:id="rId8"/>
    <p:sldId id="262" r:id="rId9"/>
    <p:sldId id="265" r:id="rId10"/>
    <p:sldId id="264" r:id="rId11"/>
    <p:sldId id="270" r:id="rId12"/>
    <p:sldId id="274" r:id="rId13"/>
    <p:sldId id="269" r:id="rId14"/>
    <p:sldId id="267" r:id="rId15"/>
    <p:sldId id="27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26"/>
  </p:normalViewPr>
  <p:slideViewPr>
    <p:cSldViewPr snapToGrid="0">
      <p:cViewPr varScale="1">
        <p:scale>
          <a:sx n="105" d="100"/>
          <a:sy n="105" d="100"/>
        </p:scale>
        <p:origin x="84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anyaa Shahi" userId="S::923097614@sfsu.edu::d2ede188-7662-4336-a938-b72351ce7a75" providerId="AD" clId="Web-{37FC781D-89B1-15B5-C0F9-7E7553F22E90}"/>
    <pc:docChg chg="modSld">
      <pc:chgData name="Ananyaa Shahi" userId="S::923097614@sfsu.edu::d2ede188-7662-4336-a938-b72351ce7a75" providerId="AD" clId="Web-{37FC781D-89B1-15B5-C0F9-7E7553F22E90}" dt="2023-12-05T03:51:52.196" v="41" actId="20577"/>
      <pc:docMkLst>
        <pc:docMk/>
      </pc:docMkLst>
      <pc:sldChg chg="modSp">
        <pc:chgData name="Ananyaa Shahi" userId="S::923097614@sfsu.edu::d2ede188-7662-4336-a938-b72351ce7a75" providerId="AD" clId="Web-{37FC781D-89B1-15B5-C0F9-7E7553F22E90}" dt="2023-12-05T03:51:52.196" v="41" actId="20577"/>
        <pc:sldMkLst>
          <pc:docMk/>
          <pc:sldMk cId="2270176311" sldId="259"/>
        </pc:sldMkLst>
        <pc:spChg chg="mod">
          <ac:chgData name="Ananyaa Shahi" userId="S::923097614@sfsu.edu::d2ede188-7662-4336-a938-b72351ce7a75" providerId="AD" clId="Web-{37FC781D-89B1-15B5-C0F9-7E7553F22E90}" dt="2023-12-05T03:51:52.196" v="41" actId="20577"/>
          <ac:spMkLst>
            <pc:docMk/>
            <pc:sldMk cId="2270176311" sldId="259"/>
            <ac:spMk id="5" creationId="{92448B63-522F-AAAA-107E-ED841AC70CCD}"/>
          </ac:spMkLst>
        </pc:spChg>
      </pc:sldChg>
    </pc:docChg>
  </pc:docChgLst>
  <pc:docChgLst>
    <pc:chgData name="Kiran Ranganalli" userId="S::923065504@sfsu.edu::5b6e7a8f-487e-4250-9041-ad61eafb6b03" providerId="AD" clId="Web-{3E31F097-0EB2-FCB8-F29E-9D7F188B3FC2}"/>
    <pc:docChg chg="modSld">
      <pc:chgData name="Kiran Ranganalli" userId="S::923065504@sfsu.edu::5b6e7a8f-487e-4250-9041-ad61eafb6b03" providerId="AD" clId="Web-{3E31F097-0EB2-FCB8-F29E-9D7F188B3FC2}" dt="2023-12-05T04:21:55.618" v="160" actId="1076"/>
      <pc:docMkLst>
        <pc:docMk/>
      </pc:docMkLst>
      <pc:sldChg chg="addSp delSp modSp">
        <pc:chgData name="Kiran Ranganalli" userId="S::923065504@sfsu.edu::5b6e7a8f-487e-4250-9041-ad61eafb6b03" providerId="AD" clId="Web-{3E31F097-0EB2-FCB8-F29E-9D7F188B3FC2}" dt="2023-12-05T04:21:55.618" v="160" actId="1076"/>
        <pc:sldMkLst>
          <pc:docMk/>
          <pc:sldMk cId="4154880433" sldId="264"/>
        </pc:sldMkLst>
        <pc:picChg chg="del">
          <ac:chgData name="Kiran Ranganalli" userId="S::923065504@sfsu.edu::5b6e7a8f-487e-4250-9041-ad61eafb6b03" providerId="AD" clId="Web-{3E31F097-0EB2-FCB8-F29E-9D7F188B3FC2}" dt="2023-12-05T04:21:12.570" v="151"/>
          <ac:picMkLst>
            <pc:docMk/>
            <pc:sldMk cId="4154880433" sldId="264"/>
            <ac:picMk id="4" creationId="{C4B6B1D6-5442-F79E-136F-438631A6ABB8}"/>
          </ac:picMkLst>
        </pc:picChg>
        <pc:picChg chg="add mod modCrop">
          <ac:chgData name="Kiran Ranganalli" userId="S::923065504@sfsu.edu::5b6e7a8f-487e-4250-9041-ad61eafb6b03" providerId="AD" clId="Web-{3E31F097-0EB2-FCB8-F29E-9D7F188B3FC2}" dt="2023-12-05T04:21:55.618" v="160" actId="1076"/>
          <ac:picMkLst>
            <pc:docMk/>
            <pc:sldMk cId="4154880433" sldId="264"/>
            <ac:picMk id="5" creationId="{9694E4C5-C944-58EA-EA3A-A8B143A25E40}"/>
          </ac:picMkLst>
        </pc:picChg>
      </pc:sldChg>
      <pc:sldChg chg="modSp">
        <pc:chgData name="Kiran Ranganalli" userId="S::923065504@sfsu.edu::5b6e7a8f-487e-4250-9041-ad61eafb6b03" providerId="AD" clId="Web-{3E31F097-0EB2-FCB8-F29E-9D7F188B3FC2}" dt="2023-12-05T04:19:53.709" v="150" actId="20577"/>
        <pc:sldMkLst>
          <pc:docMk/>
          <pc:sldMk cId="3639029234" sldId="270"/>
        </pc:sldMkLst>
        <pc:graphicFrameChg chg="modGraphic">
          <ac:chgData name="Kiran Ranganalli" userId="S::923065504@sfsu.edu::5b6e7a8f-487e-4250-9041-ad61eafb6b03" providerId="AD" clId="Web-{3E31F097-0EB2-FCB8-F29E-9D7F188B3FC2}" dt="2023-12-05T04:19:53.709" v="150" actId="20577"/>
          <ac:graphicFrameMkLst>
            <pc:docMk/>
            <pc:sldMk cId="3639029234" sldId="270"/>
            <ac:graphicFrameMk id="31" creationId="{2BCF9385-09D4-0A17-F74E-8FDB75FC57D2}"/>
          </ac:graphicFrameMkLst>
        </pc:graphicFrameChg>
      </pc:sldChg>
    </pc:docChg>
  </pc:docChgLst>
  <pc:docChgLst>
    <pc:chgData name="Ananyaa Shahi" userId="S::923097614@sfsu.edu::d2ede188-7662-4336-a938-b72351ce7a75" providerId="AD" clId="Web-{B00B12D3-1C99-E96F-D2A0-DF5CE69162FC}"/>
    <pc:docChg chg="modSld">
      <pc:chgData name="Ananyaa Shahi" userId="S::923097614@sfsu.edu::d2ede188-7662-4336-a938-b72351ce7a75" providerId="AD" clId="Web-{B00B12D3-1C99-E96F-D2A0-DF5CE69162FC}" dt="2023-12-04T00:02:29.862" v="193" actId="20577"/>
      <pc:docMkLst>
        <pc:docMk/>
      </pc:docMkLst>
      <pc:sldChg chg="modSp">
        <pc:chgData name="Ananyaa Shahi" userId="S::923097614@sfsu.edu::d2ede188-7662-4336-a938-b72351ce7a75" providerId="AD" clId="Web-{B00B12D3-1C99-E96F-D2A0-DF5CE69162FC}" dt="2023-12-03T21:55:16.086" v="52" actId="20577"/>
        <pc:sldMkLst>
          <pc:docMk/>
          <pc:sldMk cId="939985054" sldId="256"/>
        </pc:sldMkLst>
        <pc:spChg chg="mod">
          <ac:chgData name="Ananyaa Shahi" userId="S::923097614@sfsu.edu::d2ede188-7662-4336-a938-b72351ce7a75" providerId="AD" clId="Web-{B00B12D3-1C99-E96F-D2A0-DF5CE69162FC}" dt="2023-12-03T21:55:16.086" v="52" actId="20577"/>
          <ac:spMkLst>
            <pc:docMk/>
            <pc:sldMk cId="939985054" sldId="256"/>
            <ac:spMk id="2" creationId="{59E2C842-6174-B4DE-59C9-FD533515F394}"/>
          </ac:spMkLst>
        </pc:spChg>
      </pc:sldChg>
      <pc:sldChg chg="addSp modSp">
        <pc:chgData name="Ananyaa Shahi" userId="S::923097614@sfsu.edu::d2ede188-7662-4336-a938-b72351ce7a75" providerId="AD" clId="Web-{B00B12D3-1C99-E96F-D2A0-DF5CE69162FC}" dt="2023-12-03T22:15:26.852" v="76" actId="20577"/>
        <pc:sldMkLst>
          <pc:docMk/>
          <pc:sldMk cId="2508010886" sldId="257"/>
        </pc:sldMkLst>
        <pc:spChg chg="mod">
          <ac:chgData name="Ananyaa Shahi" userId="S::923097614@sfsu.edu::d2ede188-7662-4336-a938-b72351ce7a75" providerId="AD" clId="Web-{B00B12D3-1C99-E96F-D2A0-DF5CE69162FC}" dt="2023-12-03T21:54:45.647" v="35" actId="20577"/>
          <ac:spMkLst>
            <pc:docMk/>
            <pc:sldMk cId="2508010886" sldId="257"/>
            <ac:spMk id="2" creationId="{59E2C842-6174-B4DE-59C9-FD533515F394}"/>
          </ac:spMkLst>
        </pc:spChg>
        <pc:spChg chg="mod">
          <ac:chgData name="Ananyaa Shahi" userId="S::923097614@sfsu.edu::d2ede188-7662-4336-a938-b72351ce7a75" providerId="AD" clId="Web-{B00B12D3-1C99-E96F-D2A0-DF5CE69162FC}" dt="2023-12-03T22:15:26.852" v="76" actId="20577"/>
          <ac:spMkLst>
            <pc:docMk/>
            <pc:sldMk cId="2508010886" sldId="257"/>
            <ac:spMk id="5" creationId="{25A1AA63-BC34-BE77-6E09-FB16A24C4C1A}"/>
          </ac:spMkLst>
        </pc:spChg>
        <pc:picChg chg="add mod">
          <ac:chgData name="Ananyaa Shahi" userId="S::923097614@sfsu.edu::d2ede188-7662-4336-a938-b72351ce7a75" providerId="AD" clId="Web-{B00B12D3-1C99-E96F-D2A0-DF5CE69162FC}" dt="2023-12-03T22:06:48.412" v="65" actId="14100"/>
          <ac:picMkLst>
            <pc:docMk/>
            <pc:sldMk cId="2508010886" sldId="257"/>
            <ac:picMk id="4" creationId="{711C24C4-0959-BA41-B92E-E87A23D0FB93}"/>
          </ac:picMkLst>
        </pc:picChg>
      </pc:sldChg>
      <pc:sldChg chg="addSp delSp modSp">
        <pc:chgData name="Ananyaa Shahi" userId="S::923097614@sfsu.edu::d2ede188-7662-4336-a938-b72351ce7a75" providerId="AD" clId="Web-{B00B12D3-1C99-E96F-D2A0-DF5CE69162FC}" dt="2023-12-03T22:32:43.971" v="135" actId="14100"/>
        <pc:sldMkLst>
          <pc:docMk/>
          <pc:sldMk cId="446680595" sldId="258"/>
        </pc:sldMkLst>
        <pc:spChg chg="mod">
          <ac:chgData name="Ananyaa Shahi" userId="S::923097614@sfsu.edu::d2ede188-7662-4336-a938-b72351ce7a75" providerId="AD" clId="Web-{B00B12D3-1C99-E96F-D2A0-DF5CE69162FC}" dt="2023-12-03T21:54:33.053" v="31" actId="20577"/>
          <ac:spMkLst>
            <pc:docMk/>
            <pc:sldMk cId="446680595" sldId="258"/>
            <ac:spMk id="2" creationId="{59E2C842-6174-B4DE-59C9-FD533515F394}"/>
          </ac:spMkLst>
        </pc:spChg>
        <pc:spChg chg="mod">
          <ac:chgData name="Ananyaa Shahi" userId="S::923097614@sfsu.edu::d2ede188-7662-4336-a938-b72351ce7a75" providerId="AD" clId="Web-{B00B12D3-1C99-E96F-D2A0-DF5CE69162FC}" dt="2023-12-03T21:54:08.693" v="27" actId="20577"/>
          <ac:spMkLst>
            <pc:docMk/>
            <pc:sldMk cId="446680595" sldId="258"/>
            <ac:spMk id="3" creationId="{A53662F3-0C7C-0EC0-46B1-C9653F8B1567}"/>
          </ac:spMkLst>
        </pc:spChg>
        <pc:spChg chg="add del">
          <ac:chgData name="Ananyaa Shahi" userId="S::923097614@sfsu.edu::d2ede188-7662-4336-a938-b72351ce7a75" providerId="AD" clId="Web-{B00B12D3-1C99-E96F-D2A0-DF5CE69162FC}" dt="2023-12-03T22:14:02.552" v="67"/>
          <ac:spMkLst>
            <pc:docMk/>
            <pc:sldMk cId="446680595" sldId="258"/>
            <ac:spMk id="5" creationId="{D0631B03-B8F7-8F48-CD1F-F683739B999F}"/>
          </ac:spMkLst>
        </pc:spChg>
        <pc:spChg chg="add del">
          <ac:chgData name="Ananyaa Shahi" userId="S::923097614@sfsu.edu::d2ede188-7662-4336-a938-b72351ce7a75" providerId="AD" clId="Web-{B00B12D3-1C99-E96F-D2A0-DF5CE69162FC}" dt="2023-12-03T22:24:31.168" v="78"/>
          <ac:spMkLst>
            <pc:docMk/>
            <pc:sldMk cId="446680595" sldId="258"/>
            <ac:spMk id="6" creationId="{E96F342A-B799-8DA1-A387-30A77ABCAE3A}"/>
          </ac:spMkLst>
        </pc:spChg>
        <pc:spChg chg="add mod">
          <ac:chgData name="Ananyaa Shahi" userId="S::923097614@sfsu.edu::d2ede188-7662-4336-a938-b72351ce7a75" providerId="AD" clId="Web-{B00B12D3-1C99-E96F-D2A0-DF5CE69162FC}" dt="2023-12-03T22:32:43.971" v="135" actId="14100"/>
          <ac:spMkLst>
            <pc:docMk/>
            <pc:sldMk cId="446680595" sldId="258"/>
            <ac:spMk id="7" creationId="{E4DAA4CF-4239-D271-54C5-48DC6CF49514}"/>
          </ac:spMkLst>
        </pc:spChg>
        <pc:picChg chg="add mod">
          <ac:chgData name="Ananyaa Shahi" userId="S::923097614@sfsu.edu::d2ede188-7662-4336-a938-b72351ce7a75" providerId="AD" clId="Web-{B00B12D3-1C99-E96F-D2A0-DF5CE69162FC}" dt="2023-12-03T22:05:44.128" v="54" actId="1076"/>
          <ac:picMkLst>
            <pc:docMk/>
            <pc:sldMk cId="446680595" sldId="258"/>
            <ac:picMk id="4" creationId="{2503BB6A-863A-4563-A7DB-83C4350831EB}"/>
          </ac:picMkLst>
        </pc:picChg>
      </pc:sldChg>
      <pc:sldChg chg="addSp delSp modSp">
        <pc:chgData name="Ananyaa Shahi" userId="S::923097614@sfsu.edu::d2ede188-7662-4336-a938-b72351ce7a75" providerId="AD" clId="Web-{B00B12D3-1C99-E96F-D2A0-DF5CE69162FC}" dt="2023-12-03T23:49:52.649" v="163"/>
        <pc:sldMkLst>
          <pc:docMk/>
          <pc:sldMk cId="2270176311" sldId="259"/>
        </pc:sldMkLst>
        <pc:spChg chg="mod">
          <ac:chgData name="Ananyaa Shahi" userId="S::923097614@sfsu.edu::d2ede188-7662-4336-a938-b72351ce7a75" providerId="AD" clId="Web-{B00B12D3-1C99-E96F-D2A0-DF5CE69162FC}" dt="2023-12-03T22:34:56.261" v="155" actId="20577"/>
          <ac:spMkLst>
            <pc:docMk/>
            <pc:sldMk cId="2270176311" sldId="259"/>
            <ac:spMk id="2" creationId="{59E2C842-6174-B4DE-59C9-FD533515F394}"/>
          </ac:spMkLst>
        </pc:spChg>
        <pc:spChg chg="mod">
          <ac:chgData name="Ananyaa Shahi" userId="S::923097614@sfsu.edu::d2ede188-7662-4336-a938-b72351ce7a75" providerId="AD" clId="Web-{B00B12D3-1C99-E96F-D2A0-DF5CE69162FC}" dt="2023-12-03T22:35:04.824" v="158" actId="20577"/>
          <ac:spMkLst>
            <pc:docMk/>
            <pc:sldMk cId="2270176311" sldId="259"/>
            <ac:spMk id="3" creationId="{A53662F3-0C7C-0EC0-46B1-C9653F8B1567}"/>
          </ac:spMkLst>
        </pc:spChg>
        <pc:spChg chg="add del">
          <ac:chgData name="Ananyaa Shahi" userId="S::923097614@sfsu.edu::d2ede188-7662-4336-a938-b72351ce7a75" providerId="AD" clId="Web-{B00B12D3-1C99-E96F-D2A0-DF5CE69162FC}" dt="2023-12-03T23:49:52.649" v="163"/>
          <ac:spMkLst>
            <pc:docMk/>
            <pc:sldMk cId="2270176311" sldId="259"/>
            <ac:spMk id="5" creationId="{20CEB6EF-A064-B123-4949-C10A73CB76DF}"/>
          </ac:spMkLst>
        </pc:spChg>
        <pc:picChg chg="add mod">
          <ac:chgData name="Ananyaa Shahi" userId="S::923097614@sfsu.edu::d2ede188-7662-4336-a938-b72351ce7a75" providerId="AD" clId="Web-{B00B12D3-1C99-E96F-D2A0-DF5CE69162FC}" dt="2023-12-03T22:43:10.732" v="161" actId="1076"/>
          <ac:picMkLst>
            <pc:docMk/>
            <pc:sldMk cId="2270176311" sldId="259"/>
            <ac:picMk id="4" creationId="{D07502D8-2D34-1BBE-3DD0-450AF3BD6EE7}"/>
          </ac:picMkLst>
        </pc:picChg>
      </pc:sldChg>
      <pc:sldChg chg="modSp">
        <pc:chgData name="Ananyaa Shahi" userId="S::923097614@sfsu.edu::d2ede188-7662-4336-a938-b72351ce7a75" providerId="AD" clId="Web-{B00B12D3-1C99-E96F-D2A0-DF5CE69162FC}" dt="2023-12-04T00:02:29.862" v="193" actId="20577"/>
        <pc:sldMkLst>
          <pc:docMk/>
          <pc:sldMk cId="2080865153" sldId="260"/>
        </pc:sldMkLst>
        <pc:spChg chg="mod">
          <ac:chgData name="Ananyaa Shahi" userId="S::923097614@sfsu.edu::d2ede188-7662-4336-a938-b72351ce7a75" providerId="AD" clId="Web-{B00B12D3-1C99-E96F-D2A0-DF5CE69162FC}" dt="2023-12-04T00:02:29.862" v="193" actId="20577"/>
          <ac:spMkLst>
            <pc:docMk/>
            <pc:sldMk cId="2080865153" sldId="260"/>
            <ac:spMk id="2" creationId="{59E2C842-6174-B4DE-59C9-FD533515F394}"/>
          </ac:spMkLst>
        </pc:spChg>
      </pc:sldChg>
      <pc:sldChg chg="modSp">
        <pc:chgData name="Ananyaa Shahi" userId="S::923097614@sfsu.edu::d2ede188-7662-4336-a938-b72351ce7a75" providerId="AD" clId="Web-{B00B12D3-1C99-E96F-D2A0-DF5CE69162FC}" dt="2023-12-03T23:50:13.399" v="182" actId="20577"/>
        <pc:sldMkLst>
          <pc:docMk/>
          <pc:sldMk cId="1307285554" sldId="261"/>
        </pc:sldMkLst>
        <pc:spChg chg="mod">
          <ac:chgData name="Ananyaa Shahi" userId="S::923097614@sfsu.edu::d2ede188-7662-4336-a938-b72351ce7a75" providerId="AD" clId="Web-{B00B12D3-1C99-E96F-D2A0-DF5CE69162FC}" dt="2023-12-03T23:50:03.712" v="175" actId="20577"/>
          <ac:spMkLst>
            <pc:docMk/>
            <pc:sldMk cId="1307285554" sldId="261"/>
            <ac:spMk id="2" creationId="{59E2C842-6174-B4DE-59C9-FD533515F394}"/>
          </ac:spMkLst>
        </pc:spChg>
        <pc:spChg chg="mod">
          <ac:chgData name="Ananyaa Shahi" userId="S::923097614@sfsu.edu::d2ede188-7662-4336-a938-b72351ce7a75" providerId="AD" clId="Web-{B00B12D3-1C99-E96F-D2A0-DF5CE69162FC}" dt="2023-12-03T23:50:13.399" v="182" actId="20577"/>
          <ac:spMkLst>
            <pc:docMk/>
            <pc:sldMk cId="1307285554" sldId="261"/>
            <ac:spMk id="3" creationId="{A53662F3-0C7C-0EC0-46B1-C9653F8B1567}"/>
          </ac:spMkLst>
        </pc:spChg>
      </pc:sldChg>
    </pc:docChg>
  </pc:docChgLst>
  <pc:docChgLst>
    <pc:chgData name="Kiran Ranganalli" userId="S::923065504@sfsu.edu::5b6e7a8f-487e-4250-9041-ad61eafb6b03" providerId="AD" clId="Web-{560518A4-73D2-1F2A-C456-9F90A15EAD64}"/>
    <pc:docChg chg="addSld modSld sldOrd">
      <pc:chgData name="Kiran Ranganalli" userId="S::923065504@sfsu.edu::5b6e7a8f-487e-4250-9041-ad61eafb6b03" providerId="AD" clId="Web-{560518A4-73D2-1F2A-C456-9F90A15EAD64}" dt="2023-12-04T01:59:37.912" v="231"/>
      <pc:docMkLst>
        <pc:docMk/>
      </pc:docMkLst>
      <pc:sldChg chg="modSp">
        <pc:chgData name="Kiran Ranganalli" userId="S::923065504@sfsu.edu::5b6e7a8f-487e-4250-9041-ad61eafb6b03" providerId="AD" clId="Web-{560518A4-73D2-1F2A-C456-9F90A15EAD64}" dt="2023-12-04T00:41:08.583" v="8" actId="14100"/>
        <pc:sldMkLst>
          <pc:docMk/>
          <pc:sldMk cId="939985054" sldId="256"/>
        </pc:sldMkLst>
        <pc:spChg chg="mod">
          <ac:chgData name="Kiran Ranganalli" userId="S::923065504@sfsu.edu::5b6e7a8f-487e-4250-9041-ad61eafb6b03" providerId="AD" clId="Web-{560518A4-73D2-1F2A-C456-9F90A15EAD64}" dt="2023-12-04T00:41:08.583" v="8" actId="14100"/>
          <ac:spMkLst>
            <pc:docMk/>
            <pc:sldMk cId="939985054" sldId="256"/>
            <ac:spMk id="2" creationId="{59E2C842-6174-B4DE-59C9-FD533515F394}"/>
          </ac:spMkLst>
        </pc:spChg>
        <pc:spChg chg="mod">
          <ac:chgData name="Kiran Ranganalli" userId="S::923065504@sfsu.edu::5b6e7a8f-487e-4250-9041-ad61eafb6b03" providerId="AD" clId="Web-{560518A4-73D2-1F2A-C456-9F90A15EAD64}" dt="2023-12-04T00:41:07.364" v="7" actId="14100"/>
          <ac:spMkLst>
            <pc:docMk/>
            <pc:sldMk cId="939985054" sldId="256"/>
            <ac:spMk id="3" creationId="{A53662F3-0C7C-0EC0-46B1-C9653F8B1567}"/>
          </ac:spMkLst>
        </pc:spChg>
      </pc:sldChg>
      <pc:sldChg chg="modSp">
        <pc:chgData name="Kiran Ranganalli" userId="S::923065504@sfsu.edu::5b6e7a8f-487e-4250-9041-ad61eafb6b03" providerId="AD" clId="Web-{560518A4-73D2-1F2A-C456-9F90A15EAD64}" dt="2023-12-04T01:22:24.201" v="143" actId="1076"/>
        <pc:sldMkLst>
          <pc:docMk/>
          <pc:sldMk cId="2508010886" sldId="257"/>
        </pc:sldMkLst>
        <pc:picChg chg="mod">
          <ac:chgData name="Kiran Ranganalli" userId="S::923065504@sfsu.edu::5b6e7a8f-487e-4250-9041-ad61eafb6b03" providerId="AD" clId="Web-{560518A4-73D2-1F2A-C456-9F90A15EAD64}" dt="2023-12-04T01:22:24.201" v="143" actId="1076"/>
          <ac:picMkLst>
            <pc:docMk/>
            <pc:sldMk cId="2508010886" sldId="257"/>
            <ac:picMk id="4" creationId="{711C24C4-0959-BA41-B92E-E87A23D0FB93}"/>
          </ac:picMkLst>
        </pc:picChg>
      </pc:sldChg>
      <pc:sldChg chg="addSp delSp modSp addAnim delAnim">
        <pc:chgData name="Kiran Ranganalli" userId="S::923065504@sfsu.edu::5b6e7a8f-487e-4250-9041-ad61eafb6b03" providerId="AD" clId="Web-{560518A4-73D2-1F2A-C456-9F90A15EAD64}" dt="2023-12-04T00:48:21.686" v="39"/>
        <pc:sldMkLst>
          <pc:docMk/>
          <pc:sldMk cId="3058819661" sldId="262"/>
        </pc:sldMkLst>
        <pc:spChg chg="mod">
          <ac:chgData name="Kiran Ranganalli" userId="S::923065504@sfsu.edu::5b6e7a8f-487e-4250-9041-ad61eafb6b03" providerId="AD" clId="Web-{560518A4-73D2-1F2A-C456-9F90A15EAD64}" dt="2023-12-04T00:48:21.686" v="39"/>
          <ac:spMkLst>
            <pc:docMk/>
            <pc:sldMk cId="3058819661" sldId="262"/>
            <ac:spMk id="2" creationId="{59E2C842-6174-B4DE-59C9-FD533515F394}"/>
          </ac:spMkLst>
        </pc:spChg>
        <pc:spChg chg="mod">
          <ac:chgData name="Kiran Ranganalli" userId="S::923065504@sfsu.edu::5b6e7a8f-487e-4250-9041-ad61eafb6b03" providerId="AD" clId="Web-{560518A4-73D2-1F2A-C456-9F90A15EAD64}" dt="2023-12-04T00:48:21.686" v="39"/>
          <ac:spMkLst>
            <pc:docMk/>
            <pc:sldMk cId="3058819661" sldId="262"/>
            <ac:spMk id="3" creationId="{A53662F3-0C7C-0EC0-46B1-C9653F8B1567}"/>
          </ac:spMkLst>
        </pc:spChg>
        <pc:spChg chg="del">
          <ac:chgData name="Kiran Ranganalli" userId="S::923065504@sfsu.edu::5b6e7a8f-487e-4250-9041-ad61eafb6b03" providerId="AD" clId="Web-{560518A4-73D2-1F2A-C456-9F90A15EAD64}" dt="2023-12-04T00:46:57.447" v="28"/>
          <ac:spMkLst>
            <pc:docMk/>
            <pc:sldMk cId="3058819661" sldId="262"/>
            <ac:spMk id="10" creationId="{990BAFCD-EA0A-47F4-8B00-AAB1E67A90CC}"/>
          </ac:spMkLst>
        </pc:spChg>
        <pc:spChg chg="del">
          <ac:chgData name="Kiran Ranganalli" userId="S::923065504@sfsu.edu::5b6e7a8f-487e-4250-9041-ad61eafb6b03" providerId="AD" clId="Web-{560518A4-73D2-1F2A-C456-9F90A15EAD64}" dt="2023-12-04T00:46:57.447" v="28"/>
          <ac:spMkLst>
            <pc:docMk/>
            <pc:sldMk cId="3058819661" sldId="262"/>
            <ac:spMk id="12" creationId="{2F9C61D6-37CC-4AD4-83C3-022D08874179}"/>
          </ac:spMkLst>
        </pc:spChg>
        <pc:spChg chg="add del">
          <ac:chgData name="Kiran Ranganalli" userId="S::923065504@sfsu.edu::5b6e7a8f-487e-4250-9041-ad61eafb6b03" providerId="AD" clId="Web-{560518A4-73D2-1F2A-C456-9F90A15EAD64}" dt="2023-12-04T00:48:21.686" v="39"/>
          <ac:spMkLst>
            <pc:docMk/>
            <pc:sldMk cId="3058819661" sldId="262"/>
            <ac:spMk id="19" creationId="{33428ACC-71EC-4171-9527-10983BA6B41D}"/>
          </ac:spMkLst>
        </pc:spChg>
        <pc:spChg chg="add del">
          <ac:chgData name="Kiran Ranganalli" userId="S::923065504@sfsu.edu::5b6e7a8f-487e-4250-9041-ad61eafb6b03" providerId="AD" clId="Web-{560518A4-73D2-1F2A-C456-9F90A15EAD64}" dt="2023-12-04T00:48:21.686" v="39"/>
          <ac:spMkLst>
            <pc:docMk/>
            <pc:sldMk cId="3058819661" sldId="262"/>
            <ac:spMk id="23" creationId="{8D4480B4-953D-41FA-9052-09AB3A026947}"/>
          </ac:spMkLst>
        </pc:spChg>
        <pc:spChg chg="add del">
          <ac:chgData name="Kiran Ranganalli" userId="S::923065504@sfsu.edu::5b6e7a8f-487e-4250-9041-ad61eafb6b03" providerId="AD" clId="Web-{560518A4-73D2-1F2A-C456-9F90A15EAD64}" dt="2023-12-04T00:48:21.686" v="39"/>
          <ac:spMkLst>
            <pc:docMk/>
            <pc:sldMk cId="3058819661" sldId="262"/>
            <ac:spMk id="28" creationId="{E75F8FC7-2268-462F-AFF6-A4A975C3444E}"/>
          </ac:spMkLst>
        </pc:spChg>
        <pc:spChg chg="add del">
          <ac:chgData name="Kiran Ranganalli" userId="S::923065504@sfsu.edu::5b6e7a8f-487e-4250-9041-ad61eafb6b03" providerId="AD" clId="Web-{560518A4-73D2-1F2A-C456-9F90A15EAD64}" dt="2023-12-04T00:48:21.686" v="39"/>
          <ac:spMkLst>
            <pc:docMk/>
            <pc:sldMk cId="3058819661" sldId="262"/>
            <ac:spMk id="32" creationId="{7EE051E9-6C07-4FBB-B4F7-EDF8DDEAA6DA}"/>
          </ac:spMkLst>
        </pc:spChg>
        <pc:picChg chg="add mod">
          <ac:chgData name="Kiran Ranganalli" userId="S::923065504@sfsu.edu::5b6e7a8f-487e-4250-9041-ad61eafb6b03" providerId="AD" clId="Web-{560518A4-73D2-1F2A-C456-9F90A15EAD64}" dt="2023-12-04T00:48:21.686" v="39"/>
          <ac:picMkLst>
            <pc:docMk/>
            <pc:sldMk cId="3058819661" sldId="262"/>
            <ac:picMk id="4" creationId="{03711697-213E-1A56-5DC8-03234FC0282C}"/>
          </ac:picMkLst>
        </pc:picChg>
        <pc:cxnChg chg="del">
          <ac:chgData name="Kiran Ranganalli" userId="S::923065504@sfsu.edu::5b6e7a8f-487e-4250-9041-ad61eafb6b03" providerId="AD" clId="Web-{560518A4-73D2-1F2A-C456-9F90A15EAD64}" dt="2023-12-04T00:46:57.447" v="28"/>
          <ac:cxnSpMkLst>
            <pc:docMk/>
            <pc:sldMk cId="3058819661" sldId="262"/>
            <ac:cxnSpMk id="14" creationId="{2669285E-35F6-4010-B084-229A808458CD}"/>
          </ac:cxnSpMkLst>
        </pc:cxnChg>
        <pc:cxnChg chg="add del">
          <ac:chgData name="Kiran Ranganalli" userId="S::923065504@sfsu.edu::5b6e7a8f-487e-4250-9041-ad61eafb6b03" providerId="AD" clId="Web-{560518A4-73D2-1F2A-C456-9F90A15EAD64}" dt="2023-12-04T00:48:21.686" v="39"/>
          <ac:cxnSpMkLst>
            <pc:docMk/>
            <pc:sldMk cId="3058819661" sldId="262"/>
            <ac:cxnSpMk id="21" creationId="{BA22713B-ABB6-4391-97F9-0449A2B9B664}"/>
          </ac:cxnSpMkLst>
        </pc:cxnChg>
        <pc:cxnChg chg="add del">
          <ac:chgData name="Kiran Ranganalli" userId="S::923065504@sfsu.edu::5b6e7a8f-487e-4250-9041-ad61eafb6b03" providerId="AD" clId="Web-{560518A4-73D2-1F2A-C456-9F90A15EAD64}" dt="2023-12-04T00:48:21.686" v="39"/>
          <ac:cxnSpMkLst>
            <pc:docMk/>
            <pc:sldMk cId="3058819661" sldId="262"/>
            <ac:cxnSpMk id="30" creationId="{BEF45B32-FB97-49CC-B778-CA7CF87BEF7A}"/>
          </ac:cxnSpMkLst>
        </pc:cxnChg>
      </pc:sldChg>
      <pc:sldChg chg="addSp delSp modSp">
        <pc:chgData name="Kiran Ranganalli" userId="S::923065504@sfsu.edu::5b6e7a8f-487e-4250-9041-ad61eafb6b03" providerId="AD" clId="Web-{560518A4-73D2-1F2A-C456-9F90A15EAD64}" dt="2023-12-04T01:53:08.983" v="179" actId="20577"/>
        <pc:sldMkLst>
          <pc:docMk/>
          <pc:sldMk cId="4154880433" sldId="264"/>
        </pc:sldMkLst>
        <pc:spChg chg="mod">
          <ac:chgData name="Kiran Ranganalli" userId="S::923065504@sfsu.edu::5b6e7a8f-487e-4250-9041-ad61eafb6b03" providerId="AD" clId="Web-{560518A4-73D2-1F2A-C456-9F90A15EAD64}" dt="2023-12-04T01:53:08.983" v="179" actId="20577"/>
          <ac:spMkLst>
            <pc:docMk/>
            <pc:sldMk cId="4154880433" sldId="264"/>
            <ac:spMk id="2" creationId="{59E2C842-6174-B4DE-59C9-FD533515F394}"/>
          </ac:spMkLst>
        </pc:spChg>
        <pc:spChg chg="mod">
          <ac:chgData name="Kiran Ranganalli" userId="S::923065504@sfsu.edu::5b6e7a8f-487e-4250-9041-ad61eafb6b03" providerId="AD" clId="Web-{560518A4-73D2-1F2A-C456-9F90A15EAD64}" dt="2023-12-04T01:30:37.963" v="165" actId="1076"/>
          <ac:spMkLst>
            <pc:docMk/>
            <pc:sldMk cId="4154880433" sldId="264"/>
            <ac:spMk id="3" creationId="{A53662F3-0C7C-0EC0-46B1-C9653F8B1567}"/>
          </ac:spMkLst>
        </pc:spChg>
        <pc:spChg chg="add del mod">
          <ac:chgData name="Kiran Ranganalli" userId="S::923065504@sfsu.edu::5b6e7a8f-487e-4250-9041-ad61eafb6b03" providerId="AD" clId="Web-{560518A4-73D2-1F2A-C456-9F90A15EAD64}" dt="2023-12-04T01:29:13.490" v="149"/>
          <ac:spMkLst>
            <pc:docMk/>
            <pc:sldMk cId="4154880433" sldId="264"/>
            <ac:spMk id="5" creationId="{30E5E7C9-027B-A7C8-B531-0DA8798C0B5C}"/>
          </ac:spMkLst>
        </pc:spChg>
        <pc:spChg chg="del">
          <ac:chgData name="Kiran Ranganalli" userId="S::923065504@sfsu.edu::5b6e7a8f-487e-4250-9041-ad61eafb6b03" providerId="AD" clId="Web-{560518A4-73D2-1F2A-C456-9F90A15EAD64}" dt="2023-12-04T01:24:15.785" v="145"/>
          <ac:spMkLst>
            <pc:docMk/>
            <pc:sldMk cId="4154880433" sldId="264"/>
            <ac:spMk id="10" creationId="{990BAFCD-EA0A-47F4-8B00-AAB1E67A90CC}"/>
          </ac:spMkLst>
        </pc:spChg>
        <pc:spChg chg="del">
          <ac:chgData name="Kiran Ranganalli" userId="S::923065504@sfsu.edu::5b6e7a8f-487e-4250-9041-ad61eafb6b03" providerId="AD" clId="Web-{560518A4-73D2-1F2A-C456-9F90A15EAD64}" dt="2023-12-04T01:24:15.785" v="145"/>
          <ac:spMkLst>
            <pc:docMk/>
            <pc:sldMk cId="4154880433" sldId="264"/>
            <ac:spMk id="12" creationId="{2F9C61D6-37CC-4AD4-83C3-022D08874179}"/>
          </ac:spMkLst>
        </pc:spChg>
        <pc:spChg chg="add">
          <ac:chgData name="Kiran Ranganalli" userId="S::923065504@sfsu.edu::5b6e7a8f-487e-4250-9041-ad61eafb6b03" providerId="AD" clId="Web-{560518A4-73D2-1F2A-C456-9F90A15EAD64}" dt="2023-12-04T01:24:15.785" v="145"/>
          <ac:spMkLst>
            <pc:docMk/>
            <pc:sldMk cId="4154880433" sldId="264"/>
            <ac:spMk id="19" creationId="{33428ACC-71EC-4171-9527-10983BA6B41D}"/>
          </ac:spMkLst>
        </pc:spChg>
        <pc:spChg chg="add">
          <ac:chgData name="Kiran Ranganalli" userId="S::923065504@sfsu.edu::5b6e7a8f-487e-4250-9041-ad61eafb6b03" providerId="AD" clId="Web-{560518A4-73D2-1F2A-C456-9F90A15EAD64}" dt="2023-12-04T01:24:15.785" v="145"/>
          <ac:spMkLst>
            <pc:docMk/>
            <pc:sldMk cId="4154880433" sldId="264"/>
            <ac:spMk id="23" creationId="{8D4480B4-953D-41FA-9052-09AB3A026947}"/>
          </ac:spMkLst>
        </pc:spChg>
        <pc:picChg chg="add mod">
          <ac:chgData name="Kiran Ranganalli" userId="S::923065504@sfsu.edu::5b6e7a8f-487e-4250-9041-ad61eafb6b03" providerId="AD" clId="Web-{560518A4-73D2-1F2A-C456-9F90A15EAD64}" dt="2023-12-04T01:30:53.824" v="169" actId="1076"/>
          <ac:picMkLst>
            <pc:docMk/>
            <pc:sldMk cId="4154880433" sldId="264"/>
            <ac:picMk id="4" creationId="{C4B6B1D6-5442-F79E-136F-438631A6ABB8}"/>
          </ac:picMkLst>
        </pc:picChg>
        <pc:cxnChg chg="del">
          <ac:chgData name="Kiran Ranganalli" userId="S::923065504@sfsu.edu::5b6e7a8f-487e-4250-9041-ad61eafb6b03" providerId="AD" clId="Web-{560518A4-73D2-1F2A-C456-9F90A15EAD64}" dt="2023-12-04T01:24:15.785" v="145"/>
          <ac:cxnSpMkLst>
            <pc:docMk/>
            <pc:sldMk cId="4154880433" sldId="264"/>
            <ac:cxnSpMk id="14" creationId="{2669285E-35F6-4010-B084-229A808458CD}"/>
          </ac:cxnSpMkLst>
        </pc:cxnChg>
        <pc:cxnChg chg="add">
          <ac:chgData name="Kiran Ranganalli" userId="S::923065504@sfsu.edu::5b6e7a8f-487e-4250-9041-ad61eafb6b03" providerId="AD" clId="Web-{560518A4-73D2-1F2A-C456-9F90A15EAD64}" dt="2023-12-04T01:24:15.785" v="145"/>
          <ac:cxnSpMkLst>
            <pc:docMk/>
            <pc:sldMk cId="4154880433" sldId="264"/>
            <ac:cxnSpMk id="21" creationId="{BA22713B-ABB6-4391-97F9-0449A2B9B664}"/>
          </ac:cxnSpMkLst>
        </pc:cxnChg>
      </pc:sldChg>
      <pc:sldChg chg="addSp delSp modSp">
        <pc:chgData name="Kiran Ranganalli" userId="S::923065504@sfsu.edu::5b6e7a8f-487e-4250-9041-ad61eafb6b03" providerId="AD" clId="Web-{560518A4-73D2-1F2A-C456-9F90A15EAD64}" dt="2023-12-04T01:21:28.791" v="141"/>
        <pc:sldMkLst>
          <pc:docMk/>
          <pc:sldMk cId="2750098834" sldId="265"/>
        </pc:sldMkLst>
        <pc:spChg chg="del mod">
          <ac:chgData name="Kiran Ranganalli" userId="S::923065504@sfsu.edu::5b6e7a8f-487e-4250-9041-ad61eafb6b03" providerId="AD" clId="Web-{560518A4-73D2-1F2A-C456-9F90A15EAD64}" dt="2023-12-04T01:02:04.435" v="86"/>
          <ac:spMkLst>
            <pc:docMk/>
            <pc:sldMk cId="2750098834" sldId="265"/>
            <ac:spMk id="2" creationId="{59E2C842-6174-B4DE-59C9-FD533515F394}"/>
          </ac:spMkLst>
        </pc:spChg>
        <pc:spChg chg="del mod">
          <ac:chgData name="Kiran Ranganalli" userId="S::923065504@sfsu.edu::5b6e7a8f-487e-4250-9041-ad61eafb6b03" providerId="AD" clId="Web-{560518A4-73D2-1F2A-C456-9F90A15EAD64}" dt="2023-12-04T01:01:56.576" v="84"/>
          <ac:spMkLst>
            <pc:docMk/>
            <pc:sldMk cId="2750098834" sldId="265"/>
            <ac:spMk id="3" creationId="{A53662F3-0C7C-0EC0-46B1-C9653F8B1567}"/>
          </ac:spMkLst>
        </pc:spChg>
        <pc:spChg chg="add del mod">
          <ac:chgData name="Kiran Ranganalli" userId="S::923065504@sfsu.edu::5b6e7a8f-487e-4250-9041-ad61eafb6b03" providerId="AD" clId="Web-{560518A4-73D2-1F2A-C456-9F90A15EAD64}" dt="2023-12-04T00:56:25.541" v="43"/>
          <ac:spMkLst>
            <pc:docMk/>
            <pc:sldMk cId="2750098834" sldId="265"/>
            <ac:spMk id="4" creationId="{9EA6DB69-73D2-16C3-072C-AB3AE090ED9A}"/>
          </ac:spMkLst>
        </pc:spChg>
        <pc:spChg chg="add del mod">
          <ac:chgData name="Kiran Ranganalli" userId="S::923065504@sfsu.edu::5b6e7a8f-487e-4250-9041-ad61eafb6b03" providerId="AD" clId="Web-{560518A4-73D2-1F2A-C456-9F90A15EAD64}" dt="2023-12-04T00:57:38.123" v="63"/>
          <ac:spMkLst>
            <pc:docMk/>
            <pc:sldMk cId="2750098834" sldId="265"/>
            <ac:spMk id="5" creationId="{3C24290B-5470-187E-D8B6-D1871E98E253}"/>
          </ac:spMkLst>
        </pc:spChg>
        <pc:spChg chg="add del mod">
          <ac:chgData name="Kiran Ranganalli" userId="S::923065504@sfsu.edu::5b6e7a8f-487e-4250-9041-ad61eafb6b03" providerId="AD" clId="Web-{560518A4-73D2-1F2A-C456-9F90A15EAD64}" dt="2023-12-04T01:02:00.935" v="85"/>
          <ac:spMkLst>
            <pc:docMk/>
            <pc:sldMk cId="2750098834" sldId="265"/>
            <ac:spMk id="7" creationId="{0BAB6B82-7630-630E-3580-6509CD0246D9}"/>
          </ac:spMkLst>
        </pc:spChg>
        <pc:spChg chg="add del mod">
          <ac:chgData name="Kiran Ranganalli" userId="S::923065504@sfsu.edu::5b6e7a8f-487e-4250-9041-ad61eafb6b03" providerId="AD" clId="Web-{560518A4-73D2-1F2A-C456-9F90A15EAD64}" dt="2023-12-04T01:16:30.212" v="113"/>
          <ac:spMkLst>
            <pc:docMk/>
            <pc:sldMk cId="2750098834" sldId="265"/>
            <ac:spMk id="8" creationId="{82E8B993-46B6-15AD-4176-6E20425317A0}"/>
          </ac:spMkLst>
        </pc:spChg>
        <pc:spChg chg="del">
          <ac:chgData name="Kiran Ranganalli" userId="S::923065504@sfsu.edu::5b6e7a8f-487e-4250-9041-ad61eafb6b03" providerId="AD" clId="Web-{560518A4-73D2-1F2A-C456-9F90A15EAD64}" dt="2023-12-04T00:57:38.123" v="63"/>
          <ac:spMkLst>
            <pc:docMk/>
            <pc:sldMk cId="2750098834" sldId="265"/>
            <ac:spMk id="10" creationId="{990BAFCD-EA0A-47F4-8B00-AAB1E67A90CC}"/>
          </ac:spMkLst>
        </pc:spChg>
        <pc:spChg chg="del">
          <ac:chgData name="Kiran Ranganalli" userId="S::923065504@sfsu.edu::5b6e7a8f-487e-4250-9041-ad61eafb6b03" providerId="AD" clId="Web-{560518A4-73D2-1F2A-C456-9F90A15EAD64}" dt="2023-12-04T00:57:38.123" v="63"/>
          <ac:spMkLst>
            <pc:docMk/>
            <pc:sldMk cId="2750098834" sldId="265"/>
            <ac:spMk id="12" creationId="{2F9C61D6-37CC-4AD4-83C3-022D08874179}"/>
          </ac:spMkLst>
        </pc:spChg>
        <pc:spChg chg="add del">
          <ac:chgData name="Kiran Ranganalli" userId="S::923065504@sfsu.edu::5b6e7a8f-487e-4250-9041-ad61eafb6b03" providerId="AD" clId="Web-{560518A4-73D2-1F2A-C456-9F90A15EAD64}" dt="2023-12-04T01:20:46.680" v="137"/>
          <ac:spMkLst>
            <pc:docMk/>
            <pc:sldMk cId="2750098834" sldId="265"/>
            <ac:spMk id="19" creationId="{416A0E3C-60E6-4F39-BC55-5F7C224E1F7C}"/>
          </ac:spMkLst>
        </pc:spChg>
        <pc:spChg chg="add del">
          <ac:chgData name="Kiran Ranganalli" userId="S::923065504@sfsu.edu::5b6e7a8f-487e-4250-9041-ad61eafb6b03" providerId="AD" clId="Web-{560518A4-73D2-1F2A-C456-9F90A15EAD64}" dt="2023-12-04T01:20:46.680" v="137"/>
          <ac:spMkLst>
            <pc:docMk/>
            <pc:sldMk cId="2750098834" sldId="265"/>
            <ac:spMk id="23" creationId="{3741B58E-3B65-4A01-A276-975AB2CF8A08}"/>
          </ac:spMkLst>
        </pc:spChg>
        <pc:spChg chg="add del">
          <ac:chgData name="Kiran Ranganalli" userId="S::923065504@sfsu.edu::5b6e7a8f-487e-4250-9041-ad61eafb6b03" providerId="AD" clId="Web-{560518A4-73D2-1F2A-C456-9F90A15EAD64}" dt="2023-12-04T01:20:46.680" v="137"/>
          <ac:spMkLst>
            <pc:docMk/>
            <pc:sldMk cId="2750098834" sldId="265"/>
            <ac:spMk id="25" creationId="{7AAC67C3-831B-4AB1-A259-DFB839CAFAFC}"/>
          </ac:spMkLst>
        </pc:spChg>
        <pc:spChg chg="add del">
          <ac:chgData name="Kiran Ranganalli" userId="S::923065504@sfsu.edu::5b6e7a8f-487e-4250-9041-ad61eafb6b03" providerId="AD" clId="Web-{560518A4-73D2-1F2A-C456-9F90A15EAD64}" dt="2023-12-04T01:20:46.680" v="137"/>
          <ac:spMkLst>
            <pc:docMk/>
            <pc:sldMk cId="2750098834" sldId="265"/>
            <ac:spMk id="27" creationId="{FCAEED9E-BB91-43A0-911B-1ACD8803E3CE}"/>
          </ac:spMkLst>
        </pc:spChg>
        <pc:spChg chg="add mod">
          <ac:chgData name="Kiran Ranganalli" userId="S::923065504@sfsu.edu::5b6e7a8f-487e-4250-9041-ad61eafb6b03" providerId="AD" clId="Web-{560518A4-73D2-1F2A-C456-9F90A15EAD64}" dt="2023-12-04T01:21:28.791" v="141"/>
          <ac:spMkLst>
            <pc:docMk/>
            <pc:sldMk cId="2750098834" sldId="265"/>
            <ac:spMk id="38" creationId="{8593F816-8C08-8C11-6692-0CC1EAC7D3FE}"/>
          </ac:spMkLst>
        </pc:spChg>
        <pc:spChg chg="add">
          <ac:chgData name="Kiran Ranganalli" userId="S::923065504@sfsu.edu::5b6e7a8f-487e-4250-9041-ad61eafb6b03" providerId="AD" clId="Web-{560518A4-73D2-1F2A-C456-9F90A15EAD64}" dt="2023-12-04T01:20:46.680" v="137"/>
          <ac:spMkLst>
            <pc:docMk/>
            <pc:sldMk cId="2750098834" sldId="265"/>
            <ac:spMk id="43" creationId="{416A0E3C-60E6-4F39-BC55-5F7C224E1F7C}"/>
          </ac:spMkLst>
        </pc:spChg>
        <pc:spChg chg="add">
          <ac:chgData name="Kiran Ranganalli" userId="S::923065504@sfsu.edu::5b6e7a8f-487e-4250-9041-ad61eafb6b03" providerId="AD" clId="Web-{560518A4-73D2-1F2A-C456-9F90A15EAD64}" dt="2023-12-04T01:20:46.680" v="137"/>
          <ac:spMkLst>
            <pc:docMk/>
            <pc:sldMk cId="2750098834" sldId="265"/>
            <ac:spMk id="47" creationId="{EE1530B0-6F96-46C0-8B3E-3215CB756BE4}"/>
          </ac:spMkLst>
        </pc:spChg>
        <pc:spChg chg="add">
          <ac:chgData name="Kiran Ranganalli" userId="S::923065504@sfsu.edu::5b6e7a8f-487e-4250-9041-ad61eafb6b03" providerId="AD" clId="Web-{560518A4-73D2-1F2A-C456-9F90A15EAD64}" dt="2023-12-04T01:20:46.680" v="137"/>
          <ac:spMkLst>
            <pc:docMk/>
            <pc:sldMk cId="2750098834" sldId="265"/>
            <ac:spMk id="49" creationId="{754910CF-1B56-45D3-960A-E89F7B3B9131}"/>
          </ac:spMkLst>
        </pc:spChg>
        <pc:graphicFrameChg chg="add del">
          <ac:chgData name="Kiran Ranganalli" userId="S::923065504@sfsu.edu::5b6e7a8f-487e-4250-9041-ad61eafb6b03" providerId="AD" clId="Web-{560518A4-73D2-1F2A-C456-9F90A15EAD64}" dt="2023-12-04T01:16:30.181" v="112"/>
          <ac:graphicFrameMkLst>
            <pc:docMk/>
            <pc:sldMk cId="2750098834" sldId="265"/>
            <ac:graphicFrameMk id="29" creationId="{D054D652-660C-7CCF-25E4-DBE06B163E50}"/>
          </ac:graphicFrameMkLst>
        </pc:graphicFrameChg>
        <pc:graphicFrameChg chg="add mod ord modGraphic">
          <ac:chgData name="Kiran Ranganalli" userId="S::923065504@sfsu.edu::5b6e7a8f-487e-4250-9041-ad61eafb6b03" providerId="AD" clId="Web-{560518A4-73D2-1F2A-C456-9F90A15EAD64}" dt="2023-12-04T01:20:46.680" v="137"/>
          <ac:graphicFrameMkLst>
            <pc:docMk/>
            <pc:sldMk cId="2750098834" sldId="265"/>
            <ac:graphicFrameMk id="31" creationId="{2BCF9385-09D4-0A17-F74E-8FDB75FC57D2}"/>
          </ac:graphicFrameMkLst>
        </pc:graphicFrameChg>
        <pc:cxnChg chg="del">
          <ac:chgData name="Kiran Ranganalli" userId="S::923065504@sfsu.edu::5b6e7a8f-487e-4250-9041-ad61eafb6b03" providerId="AD" clId="Web-{560518A4-73D2-1F2A-C456-9F90A15EAD64}" dt="2023-12-04T00:57:38.123" v="63"/>
          <ac:cxnSpMkLst>
            <pc:docMk/>
            <pc:sldMk cId="2750098834" sldId="265"/>
            <ac:cxnSpMk id="14" creationId="{2669285E-35F6-4010-B084-229A808458CD}"/>
          </ac:cxnSpMkLst>
        </pc:cxnChg>
        <pc:cxnChg chg="add del">
          <ac:chgData name="Kiran Ranganalli" userId="S::923065504@sfsu.edu::5b6e7a8f-487e-4250-9041-ad61eafb6b03" providerId="AD" clId="Web-{560518A4-73D2-1F2A-C456-9F90A15EAD64}" dt="2023-12-04T01:20:46.680" v="137"/>
          <ac:cxnSpMkLst>
            <pc:docMk/>
            <pc:sldMk cId="2750098834" sldId="265"/>
            <ac:cxnSpMk id="21" creationId="{C5025DAC-8B93-4160-B017-3A274A5828C0}"/>
          </ac:cxnSpMkLst>
        </pc:cxnChg>
        <pc:cxnChg chg="add">
          <ac:chgData name="Kiran Ranganalli" userId="S::923065504@sfsu.edu::5b6e7a8f-487e-4250-9041-ad61eafb6b03" providerId="AD" clId="Web-{560518A4-73D2-1F2A-C456-9F90A15EAD64}" dt="2023-12-04T01:20:46.680" v="137"/>
          <ac:cxnSpMkLst>
            <pc:docMk/>
            <pc:sldMk cId="2750098834" sldId="265"/>
            <ac:cxnSpMk id="45" creationId="{C5025DAC-8B93-4160-B017-3A274A5828C0}"/>
          </ac:cxnSpMkLst>
        </pc:cxnChg>
      </pc:sldChg>
      <pc:sldChg chg="addSp delSp modSp">
        <pc:chgData name="Kiran Ranganalli" userId="S::923065504@sfsu.edu::5b6e7a8f-487e-4250-9041-ad61eafb6b03" providerId="AD" clId="Web-{560518A4-73D2-1F2A-C456-9F90A15EAD64}" dt="2023-12-04T01:59:37.912" v="231"/>
        <pc:sldMkLst>
          <pc:docMk/>
          <pc:sldMk cId="1813629527" sldId="268"/>
        </pc:sldMkLst>
        <pc:spChg chg="add del mod">
          <ac:chgData name="Kiran Ranganalli" userId="S::923065504@sfsu.edu::5b6e7a8f-487e-4250-9041-ad61eafb6b03" providerId="AD" clId="Web-{560518A4-73D2-1F2A-C456-9F90A15EAD64}" dt="2023-12-04T01:59:37.912" v="231"/>
          <ac:spMkLst>
            <pc:docMk/>
            <pc:sldMk cId="1813629527" sldId="268"/>
            <ac:spMk id="4" creationId="{BD2CD493-99F6-3C3F-1A89-29423AE6BEC9}"/>
          </ac:spMkLst>
        </pc:spChg>
      </pc:sldChg>
      <pc:sldChg chg="modSp add ord replId">
        <pc:chgData name="Kiran Ranganalli" userId="S::923065504@sfsu.edu::5b6e7a8f-487e-4250-9041-ad61eafb6b03" providerId="AD" clId="Web-{560518A4-73D2-1F2A-C456-9F90A15EAD64}" dt="2023-12-04T01:59:09.613" v="230" actId="20577"/>
        <pc:sldMkLst>
          <pc:docMk/>
          <pc:sldMk cId="3639029234" sldId="270"/>
        </pc:sldMkLst>
        <pc:spChg chg="mod">
          <ac:chgData name="Kiran Ranganalli" userId="S::923065504@sfsu.edu::5b6e7a8f-487e-4250-9041-ad61eafb6b03" providerId="AD" clId="Web-{560518A4-73D2-1F2A-C456-9F90A15EAD64}" dt="2023-12-04T01:58:48.190" v="225" actId="20577"/>
          <ac:spMkLst>
            <pc:docMk/>
            <pc:sldMk cId="3639029234" sldId="270"/>
            <ac:spMk id="38" creationId="{8593F816-8C08-8C11-6692-0CC1EAC7D3FE}"/>
          </ac:spMkLst>
        </pc:spChg>
        <pc:graphicFrameChg chg="modGraphic">
          <ac:chgData name="Kiran Ranganalli" userId="S::923065504@sfsu.edu::5b6e7a8f-487e-4250-9041-ad61eafb6b03" providerId="AD" clId="Web-{560518A4-73D2-1F2A-C456-9F90A15EAD64}" dt="2023-12-04T01:59:09.613" v="230" actId="20577"/>
          <ac:graphicFrameMkLst>
            <pc:docMk/>
            <pc:sldMk cId="3639029234" sldId="270"/>
            <ac:graphicFrameMk id="31" creationId="{2BCF9385-09D4-0A17-F74E-8FDB75FC57D2}"/>
          </ac:graphicFrameMkLst>
        </pc:graphicFrameChg>
      </pc:sldChg>
    </pc:docChg>
  </pc:docChgLst>
  <pc:docChgLst>
    <pc:chgData name="Kiran Ranganalli" userId="S::923065504@sfsu.edu::5b6e7a8f-487e-4250-9041-ad61eafb6b03" providerId="AD" clId="Web-{03755F80-74D2-B8DA-9489-296BB4DF5CC7}"/>
    <pc:docChg chg="modSld">
      <pc:chgData name="Kiran Ranganalli" userId="S::923065504@sfsu.edu::5b6e7a8f-487e-4250-9041-ad61eafb6b03" providerId="AD" clId="Web-{03755F80-74D2-B8DA-9489-296BB4DF5CC7}" dt="2023-12-04T07:47:01.819" v="1" actId="1076"/>
      <pc:docMkLst>
        <pc:docMk/>
      </pc:docMkLst>
      <pc:sldChg chg="modSp">
        <pc:chgData name="Kiran Ranganalli" userId="S::923065504@sfsu.edu::5b6e7a8f-487e-4250-9041-ad61eafb6b03" providerId="AD" clId="Web-{03755F80-74D2-B8DA-9489-296BB4DF5CC7}" dt="2023-12-04T07:47:01.819" v="1" actId="1076"/>
        <pc:sldMkLst>
          <pc:docMk/>
          <pc:sldMk cId="2080865153" sldId="260"/>
        </pc:sldMkLst>
        <pc:picChg chg="mod">
          <ac:chgData name="Kiran Ranganalli" userId="S::923065504@sfsu.edu::5b6e7a8f-487e-4250-9041-ad61eafb6b03" providerId="AD" clId="Web-{03755F80-74D2-B8DA-9489-296BB4DF5CC7}" dt="2023-12-04T07:47:01.819" v="1" actId="1076"/>
          <ac:picMkLst>
            <pc:docMk/>
            <pc:sldMk cId="2080865153" sldId="260"/>
            <ac:picMk id="4" creationId="{CE29EA40-090A-9D28-7786-FC50976F4EC7}"/>
          </ac:picMkLst>
        </pc:picChg>
      </pc:sldChg>
    </pc:docChg>
  </pc:docChgLst>
  <pc:docChgLst>
    <pc:chgData name="Ananyaa Shahi" userId="S::923097614@sfsu.edu::d2ede188-7662-4336-a938-b72351ce7a75" providerId="AD" clId="Web-{8945D867-743F-9352-BBA0-86468071A2AF}"/>
    <pc:docChg chg="modSld">
      <pc:chgData name="Ananyaa Shahi" userId="S::923097614@sfsu.edu::d2ede188-7662-4336-a938-b72351ce7a75" providerId="AD" clId="Web-{8945D867-743F-9352-BBA0-86468071A2AF}" dt="2023-12-04T06:38:43.416" v="14" actId="20577"/>
      <pc:docMkLst>
        <pc:docMk/>
      </pc:docMkLst>
      <pc:sldChg chg="modSp">
        <pc:chgData name="Ananyaa Shahi" userId="S::923097614@sfsu.edu::d2ede188-7662-4336-a938-b72351ce7a75" providerId="AD" clId="Web-{8945D867-743F-9352-BBA0-86468071A2AF}" dt="2023-12-04T06:38:43.416" v="14" actId="20577"/>
        <pc:sldMkLst>
          <pc:docMk/>
          <pc:sldMk cId="123270108" sldId="272"/>
        </pc:sldMkLst>
        <pc:spChg chg="mod">
          <ac:chgData name="Ananyaa Shahi" userId="S::923097614@sfsu.edu::d2ede188-7662-4336-a938-b72351ce7a75" providerId="AD" clId="Web-{8945D867-743F-9352-BBA0-86468071A2AF}" dt="2023-12-04T06:38:29.775" v="6" actId="20577"/>
          <ac:spMkLst>
            <pc:docMk/>
            <pc:sldMk cId="123270108" sldId="272"/>
            <ac:spMk id="2" creationId="{59E2C842-6174-B4DE-59C9-FD533515F394}"/>
          </ac:spMkLst>
        </pc:spChg>
        <pc:spChg chg="mod">
          <ac:chgData name="Ananyaa Shahi" userId="S::923097614@sfsu.edu::d2ede188-7662-4336-a938-b72351ce7a75" providerId="AD" clId="Web-{8945D867-743F-9352-BBA0-86468071A2AF}" dt="2023-12-04T06:38:43.416" v="14" actId="20577"/>
          <ac:spMkLst>
            <pc:docMk/>
            <pc:sldMk cId="123270108" sldId="272"/>
            <ac:spMk id="3" creationId="{A53662F3-0C7C-0EC0-46B1-C9653F8B1567}"/>
          </ac:spMkLst>
        </pc:spChg>
      </pc:sldChg>
    </pc:docChg>
  </pc:docChgLst>
  <pc:docChgLst>
    <pc:chgData name="Ananyaa Shahi" userId="S::923097614@sfsu.edu::d2ede188-7662-4336-a938-b72351ce7a75" providerId="AD" clId="Web-{305EF9C2-AFA7-87E0-2AF0-D2851BC5A24C}"/>
    <pc:docChg chg="modSld">
      <pc:chgData name="Ananyaa Shahi" userId="S::923097614@sfsu.edu::d2ede188-7662-4336-a938-b72351ce7a75" providerId="AD" clId="Web-{305EF9C2-AFA7-87E0-2AF0-D2851BC5A24C}" dt="2023-12-04T02:29:52.929" v="2"/>
      <pc:docMkLst>
        <pc:docMk/>
      </pc:docMkLst>
      <pc:sldChg chg="addSp delSp modSp">
        <pc:chgData name="Ananyaa Shahi" userId="S::923097614@sfsu.edu::d2ede188-7662-4336-a938-b72351ce7a75" providerId="AD" clId="Web-{305EF9C2-AFA7-87E0-2AF0-D2851BC5A24C}" dt="2023-12-04T02:29:52.929" v="2"/>
        <pc:sldMkLst>
          <pc:docMk/>
          <pc:sldMk cId="2270176311" sldId="259"/>
        </pc:sldMkLst>
        <pc:graphicFrameChg chg="add del mod modGraphic">
          <ac:chgData name="Ananyaa Shahi" userId="S::923097614@sfsu.edu::d2ede188-7662-4336-a938-b72351ce7a75" providerId="AD" clId="Web-{305EF9C2-AFA7-87E0-2AF0-D2851BC5A24C}" dt="2023-12-04T02:29:52.929" v="2"/>
          <ac:graphicFrameMkLst>
            <pc:docMk/>
            <pc:sldMk cId="2270176311" sldId="259"/>
            <ac:graphicFrameMk id="5" creationId="{0045483B-4047-475C-9C59-6DD086822BE0}"/>
          </ac:graphicFrameMkLst>
        </pc:graphicFrameChg>
      </pc:sldChg>
    </pc:docChg>
  </pc:docChgLst>
  <pc:docChgLst>
    <pc:chgData name="Ananyaa Shahi" userId="S::923097614@sfsu.edu::d2ede188-7662-4336-a938-b72351ce7a75" providerId="AD" clId="Web-{C1B9D70B-A847-C590-2F45-158B2EAE7B02}"/>
    <pc:docChg chg="modSld">
      <pc:chgData name="Ananyaa Shahi" userId="S::923097614@sfsu.edu::d2ede188-7662-4336-a938-b72351ce7a75" providerId="AD" clId="Web-{C1B9D70B-A847-C590-2F45-158B2EAE7B02}" dt="2023-12-04T07:07:37.446" v="17" actId="20577"/>
      <pc:docMkLst>
        <pc:docMk/>
      </pc:docMkLst>
      <pc:sldChg chg="addSp modSp">
        <pc:chgData name="Ananyaa Shahi" userId="S::923097614@sfsu.edu::d2ede188-7662-4336-a938-b72351ce7a75" providerId="AD" clId="Web-{C1B9D70B-A847-C590-2F45-158B2EAE7B02}" dt="2023-12-04T07:07:37.446" v="17" actId="20577"/>
        <pc:sldMkLst>
          <pc:docMk/>
          <pc:sldMk cId="123270108" sldId="272"/>
        </pc:sldMkLst>
        <pc:spChg chg="add mod">
          <ac:chgData name="Ananyaa Shahi" userId="S::923097614@sfsu.edu::d2ede188-7662-4336-a938-b72351ce7a75" providerId="AD" clId="Web-{C1B9D70B-A847-C590-2F45-158B2EAE7B02}" dt="2023-12-04T07:07:37.446" v="17" actId="20577"/>
          <ac:spMkLst>
            <pc:docMk/>
            <pc:sldMk cId="123270108" sldId="272"/>
            <ac:spMk id="4" creationId="{B8FED125-C5CF-F813-4568-F5A1F3333B0F}"/>
          </ac:spMkLst>
        </pc:spChg>
      </pc:sldChg>
    </pc:docChg>
  </pc:docChgLst>
  <pc:docChgLst>
    <pc:chgData name="Ananyaa Shahi" userId="S::923097614@sfsu.edu::d2ede188-7662-4336-a938-b72351ce7a75" providerId="AD" clId="Web-{410EF8BD-AD75-D395-4012-4CC25CF03125}"/>
    <pc:docChg chg="addSld delSld modSld addMainMaster delMainMaster">
      <pc:chgData name="Ananyaa Shahi" userId="S::923097614@sfsu.edu::d2ede188-7662-4336-a938-b72351ce7a75" providerId="AD" clId="Web-{410EF8BD-AD75-D395-4012-4CC25CF03125}" dt="2023-12-02T09:49:53.017" v="122" actId="20577"/>
      <pc:docMkLst>
        <pc:docMk/>
      </pc:docMkLst>
      <pc:sldChg chg="addSp delSp modSp new mod setBg">
        <pc:chgData name="Ananyaa Shahi" userId="S::923097614@sfsu.edu::d2ede188-7662-4336-a938-b72351ce7a75" providerId="AD" clId="Web-{410EF8BD-AD75-D395-4012-4CC25CF03125}" dt="2023-12-02T08:33:49.641" v="97" actId="20577"/>
        <pc:sldMkLst>
          <pc:docMk/>
          <pc:sldMk cId="939985054" sldId="256"/>
        </pc:sldMkLst>
        <pc:spChg chg="mod">
          <ac:chgData name="Ananyaa Shahi" userId="S::923097614@sfsu.edu::d2ede188-7662-4336-a938-b72351ce7a75" providerId="AD" clId="Web-{410EF8BD-AD75-D395-4012-4CC25CF03125}" dt="2023-12-02T08:29:39.069" v="95" actId="20577"/>
          <ac:spMkLst>
            <pc:docMk/>
            <pc:sldMk cId="939985054" sldId="256"/>
            <ac:spMk id="2" creationId="{59E2C842-6174-B4DE-59C9-FD533515F394}"/>
          </ac:spMkLst>
        </pc:spChg>
        <pc:spChg chg="mod">
          <ac:chgData name="Ananyaa Shahi" userId="S::923097614@sfsu.edu::d2ede188-7662-4336-a938-b72351ce7a75" providerId="AD" clId="Web-{410EF8BD-AD75-D395-4012-4CC25CF03125}" dt="2023-12-02T08:33:49.641" v="97" actId="20577"/>
          <ac:spMkLst>
            <pc:docMk/>
            <pc:sldMk cId="939985054" sldId="256"/>
            <ac:spMk id="3" creationId="{A53662F3-0C7C-0EC0-46B1-C9653F8B1567}"/>
          </ac:spMkLst>
        </pc:spChg>
        <pc:spChg chg="add del">
          <ac:chgData name="Ananyaa Shahi" userId="S::923097614@sfsu.edu::d2ede188-7662-4336-a938-b72351ce7a75" providerId="AD" clId="Web-{410EF8BD-AD75-D395-4012-4CC25CF03125}" dt="2023-12-02T08:26:36.500" v="75"/>
          <ac:spMkLst>
            <pc:docMk/>
            <pc:sldMk cId="939985054" sldId="256"/>
            <ac:spMk id="9" creationId="{990BAFCD-EA0A-47F4-8B00-AAB1E67A90CC}"/>
          </ac:spMkLst>
        </pc:spChg>
        <pc:spChg chg="add">
          <ac:chgData name="Ananyaa Shahi" userId="S::923097614@sfsu.edu::d2ede188-7662-4336-a938-b72351ce7a75" providerId="AD" clId="Web-{410EF8BD-AD75-D395-4012-4CC25CF03125}" dt="2023-12-02T08:27:16.814" v="78"/>
          <ac:spMkLst>
            <pc:docMk/>
            <pc:sldMk cId="939985054" sldId="256"/>
            <ac:spMk id="10" creationId="{990BAFCD-EA0A-47F4-8B00-AAB1E67A90CC}"/>
          </ac:spMkLst>
        </pc:spChg>
        <pc:spChg chg="add del">
          <ac:chgData name="Ananyaa Shahi" userId="S::923097614@sfsu.edu::d2ede188-7662-4336-a938-b72351ce7a75" providerId="AD" clId="Web-{410EF8BD-AD75-D395-4012-4CC25CF03125}" dt="2023-12-02T08:26:36.500" v="75"/>
          <ac:spMkLst>
            <pc:docMk/>
            <pc:sldMk cId="939985054" sldId="256"/>
            <ac:spMk id="11" creationId="{2F9C61D6-37CC-4AD4-83C3-022D08874179}"/>
          </ac:spMkLst>
        </pc:spChg>
        <pc:spChg chg="add">
          <ac:chgData name="Ananyaa Shahi" userId="S::923097614@sfsu.edu::d2ede188-7662-4336-a938-b72351ce7a75" providerId="AD" clId="Web-{410EF8BD-AD75-D395-4012-4CC25CF03125}" dt="2023-12-02T08:27:16.814" v="78"/>
          <ac:spMkLst>
            <pc:docMk/>
            <pc:sldMk cId="939985054" sldId="256"/>
            <ac:spMk id="12" creationId="{2F9C61D6-37CC-4AD4-83C3-022D08874179}"/>
          </ac:spMkLst>
        </pc:spChg>
        <pc:picChg chg="add del mod ord">
          <ac:chgData name="Ananyaa Shahi" userId="S::923097614@sfsu.edu::d2ede188-7662-4336-a938-b72351ce7a75" providerId="AD" clId="Web-{410EF8BD-AD75-D395-4012-4CC25CF03125}" dt="2023-12-02T08:26:49.454" v="76"/>
          <ac:picMkLst>
            <pc:docMk/>
            <pc:sldMk cId="939985054" sldId="256"/>
            <ac:picMk id="4" creationId="{CB8D8F23-2192-1946-39A2-EBD445CB54F2}"/>
          </ac:picMkLst>
        </pc:picChg>
        <pc:picChg chg="add mod ord">
          <ac:chgData name="Ananyaa Shahi" userId="S::923097614@sfsu.edu::d2ede188-7662-4336-a938-b72351ce7a75" providerId="AD" clId="Web-{410EF8BD-AD75-D395-4012-4CC25CF03125}" dt="2023-12-02T08:27:16.814" v="78"/>
          <ac:picMkLst>
            <pc:docMk/>
            <pc:sldMk cId="939985054" sldId="256"/>
            <ac:picMk id="5" creationId="{36682B94-C491-8082-21F3-D33004034BF3}"/>
          </ac:picMkLst>
        </pc:picChg>
        <pc:cxnChg chg="add del">
          <ac:chgData name="Ananyaa Shahi" userId="S::923097614@sfsu.edu::d2ede188-7662-4336-a938-b72351ce7a75" providerId="AD" clId="Web-{410EF8BD-AD75-D395-4012-4CC25CF03125}" dt="2023-12-02T08:26:36.500" v="75"/>
          <ac:cxnSpMkLst>
            <pc:docMk/>
            <pc:sldMk cId="939985054" sldId="256"/>
            <ac:cxnSpMk id="13" creationId="{2669285E-35F6-4010-B084-229A808458CD}"/>
          </ac:cxnSpMkLst>
        </pc:cxnChg>
        <pc:cxnChg chg="add">
          <ac:chgData name="Ananyaa Shahi" userId="S::923097614@sfsu.edu::d2ede188-7662-4336-a938-b72351ce7a75" providerId="AD" clId="Web-{410EF8BD-AD75-D395-4012-4CC25CF03125}" dt="2023-12-02T08:27:16.814" v="78"/>
          <ac:cxnSpMkLst>
            <pc:docMk/>
            <pc:sldMk cId="939985054" sldId="256"/>
            <ac:cxnSpMk id="14" creationId="{2669285E-35F6-4010-B084-229A808458CD}"/>
          </ac:cxnSpMkLst>
        </pc:cxnChg>
      </pc:sldChg>
      <pc:sldChg chg="addSp delSp modSp del mod setBg modClrScheme addAnim delAnim setClrOvrMap chgLayout">
        <pc:chgData name="Ananyaa Shahi" userId="S::923097614@sfsu.edu::d2ede188-7662-4336-a938-b72351ce7a75" providerId="AD" clId="Web-{410EF8BD-AD75-D395-4012-4CC25CF03125}" dt="2023-12-02T08:12:54.407" v="59"/>
        <pc:sldMkLst>
          <pc:docMk/>
          <pc:sldMk cId="2992701078" sldId="256"/>
        </pc:sldMkLst>
        <pc:spChg chg="mod">
          <ac:chgData name="Ananyaa Shahi" userId="S::923097614@sfsu.edu::d2ede188-7662-4336-a938-b72351ce7a75" providerId="AD" clId="Web-{410EF8BD-AD75-D395-4012-4CC25CF03125}" dt="2023-12-02T08:12:27.951" v="56"/>
          <ac:spMkLst>
            <pc:docMk/>
            <pc:sldMk cId="2992701078" sldId="256"/>
            <ac:spMk id="2" creationId="{E6ED38B7-39EB-0730-DDDB-B037063AAD9C}"/>
          </ac:spMkLst>
        </pc:spChg>
        <pc:spChg chg="mod">
          <ac:chgData name="Ananyaa Shahi" userId="S::923097614@sfsu.edu::d2ede188-7662-4336-a938-b72351ce7a75" providerId="AD" clId="Web-{410EF8BD-AD75-D395-4012-4CC25CF03125}" dt="2023-12-02T08:12:27.951" v="56"/>
          <ac:spMkLst>
            <pc:docMk/>
            <pc:sldMk cId="2992701078" sldId="256"/>
            <ac:spMk id="3" creationId="{9819DC15-F59B-147C-C22E-DFEE390979C2}"/>
          </ac:spMkLst>
        </pc:spChg>
        <pc:spChg chg="add del">
          <ac:chgData name="Ananyaa Shahi" userId="S::923097614@sfsu.edu::d2ede188-7662-4336-a938-b72351ce7a75" providerId="AD" clId="Web-{410EF8BD-AD75-D395-4012-4CC25CF03125}" dt="2023-12-02T08:12:27.951" v="56"/>
          <ac:spMkLst>
            <pc:docMk/>
            <pc:sldMk cId="2992701078" sldId="256"/>
            <ac:spMk id="6" creationId="{6482F060-A4AF-4E0B-B364-7C6BA4AE9C03}"/>
          </ac:spMkLst>
        </pc:spChg>
        <pc:spChg chg="add del">
          <ac:chgData name="Ananyaa Shahi" userId="S::923097614@sfsu.edu::d2ede188-7662-4336-a938-b72351ce7a75" providerId="AD" clId="Web-{410EF8BD-AD75-D395-4012-4CC25CF03125}" dt="2023-12-02T08:05:16.904" v="12"/>
          <ac:spMkLst>
            <pc:docMk/>
            <pc:sldMk cId="2992701078" sldId="256"/>
            <ac:spMk id="9" creationId="{E906F54D-04EF-4345-A564-7A7B57B6CEB3}"/>
          </ac:spMkLst>
        </pc:spChg>
        <pc:spChg chg="add del">
          <ac:chgData name="Ananyaa Shahi" userId="S::923097614@sfsu.edu::d2ede188-7662-4336-a938-b72351ce7a75" providerId="AD" clId="Web-{410EF8BD-AD75-D395-4012-4CC25CF03125}" dt="2023-12-02T08:07:23.643" v="23"/>
          <ac:spMkLst>
            <pc:docMk/>
            <pc:sldMk cId="2992701078" sldId="256"/>
            <ac:spMk id="10" creationId="{71B2258F-86CA-4D4D-8270-BC05FCDEBFB3}"/>
          </ac:spMkLst>
        </pc:spChg>
        <pc:spChg chg="add del">
          <ac:chgData name="Ananyaa Shahi" userId="S::923097614@sfsu.edu::d2ede188-7662-4336-a938-b72351ce7a75" providerId="AD" clId="Web-{410EF8BD-AD75-D395-4012-4CC25CF03125}" dt="2023-12-02T08:05:16.904" v="12"/>
          <ac:spMkLst>
            <pc:docMk/>
            <pc:sldMk cId="2992701078" sldId="256"/>
            <ac:spMk id="11" creationId="{4A63FA5D-402E-473D-AF05-018BE28B22FD}"/>
          </ac:spMkLst>
        </pc:spChg>
        <pc:spChg chg="add del">
          <ac:chgData name="Ananyaa Shahi" userId="S::923097614@sfsu.edu::d2ede188-7662-4336-a938-b72351ce7a75" providerId="AD" clId="Web-{410EF8BD-AD75-D395-4012-4CC25CF03125}" dt="2023-12-02T08:12:27.951" v="56"/>
          <ac:spMkLst>
            <pc:docMk/>
            <pc:sldMk cId="2992701078" sldId="256"/>
            <ac:spMk id="12" creationId="{0671A8AE-40A1-4631-A6B8-581AFF065482}"/>
          </ac:spMkLst>
        </pc:spChg>
        <pc:spChg chg="add del">
          <ac:chgData name="Ananyaa Shahi" userId="S::923097614@sfsu.edu::d2ede188-7662-4336-a938-b72351ce7a75" providerId="AD" clId="Web-{410EF8BD-AD75-D395-4012-4CC25CF03125}" dt="2023-12-02T08:12:27.951" v="56"/>
          <ac:spMkLst>
            <pc:docMk/>
            <pc:sldMk cId="2992701078" sldId="256"/>
            <ac:spMk id="14" creationId="{A44CD100-6267-4E62-AA64-2182A3A6A1C0}"/>
          </ac:spMkLst>
        </pc:spChg>
        <pc:spChg chg="add del">
          <ac:chgData name="Ananyaa Shahi" userId="S::923097614@sfsu.edu::d2ede188-7662-4336-a938-b72351ce7a75" providerId="AD" clId="Web-{410EF8BD-AD75-D395-4012-4CC25CF03125}" dt="2023-12-02T08:06:09.406" v="16"/>
          <ac:spMkLst>
            <pc:docMk/>
            <pc:sldMk cId="2992701078" sldId="256"/>
            <ac:spMk id="16" creationId="{608EAA06-5488-416B-B2B2-E55213011012}"/>
          </ac:spMkLst>
        </pc:spChg>
        <pc:picChg chg="add del">
          <ac:chgData name="Ananyaa Shahi" userId="S::923097614@sfsu.edu::d2ede188-7662-4336-a938-b72351ce7a75" providerId="AD" clId="Web-{410EF8BD-AD75-D395-4012-4CC25CF03125}" dt="2023-12-02T08:05:16.904" v="12"/>
          <ac:picMkLst>
            <pc:docMk/>
            <pc:sldMk cId="2992701078" sldId="256"/>
            <ac:picMk id="4" creationId="{D8644C29-7150-9B3C-F568-A359CF5BDA34}"/>
          </ac:picMkLst>
        </pc:picChg>
        <pc:picChg chg="add del mod ord">
          <ac:chgData name="Ananyaa Shahi" userId="S::923097614@sfsu.edu::d2ede188-7662-4336-a938-b72351ce7a75" providerId="AD" clId="Web-{410EF8BD-AD75-D395-4012-4CC25CF03125}" dt="2023-12-02T08:07:24.924" v="24"/>
          <ac:picMkLst>
            <pc:docMk/>
            <pc:sldMk cId="2992701078" sldId="256"/>
            <ac:picMk id="5" creationId="{CCDB3C60-7ACF-3A97-BAAF-B858508984A5}"/>
          </ac:picMkLst>
        </pc:picChg>
        <pc:picChg chg="add mod ord">
          <ac:chgData name="Ananyaa Shahi" userId="S::923097614@sfsu.edu::d2ede188-7662-4336-a938-b72351ce7a75" providerId="AD" clId="Web-{410EF8BD-AD75-D395-4012-4CC25CF03125}" dt="2023-12-02T08:12:27.951" v="56"/>
          <ac:picMkLst>
            <pc:docMk/>
            <pc:sldMk cId="2992701078" sldId="256"/>
            <ac:picMk id="8" creationId="{4640C4C2-07D4-E01E-B5B4-E0EAC58E677D}"/>
          </ac:picMkLst>
        </pc:picChg>
        <pc:picChg chg="add del">
          <ac:chgData name="Ananyaa Shahi" userId="S::923097614@sfsu.edu::d2ede188-7662-4336-a938-b72351ce7a75" providerId="AD" clId="Web-{410EF8BD-AD75-D395-4012-4CC25CF03125}" dt="2023-12-02T08:06:09.406" v="16"/>
          <ac:picMkLst>
            <pc:docMk/>
            <pc:sldMk cId="2992701078" sldId="256"/>
            <ac:picMk id="15" creationId="{03A142E1-7ACF-1557-488B-481E0AF1E224}"/>
          </ac:picMkLst>
        </pc:picChg>
        <pc:cxnChg chg="add del">
          <ac:chgData name="Ananyaa Shahi" userId="S::923097614@sfsu.edu::d2ede188-7662-4336-a938-b72351ce7a75" providerId="AD" clId="Web-{410EF8BD-AD75-D395-4012-4CC25CF03125}" dt="2023-12-02T08:12:27.951" v="56"/>
          <ac:cxnSpMkLst>
            <pc:docMk/>
            <pc:sldMk cId="2992701078" sldId="256"/>
            <ac:cxnSpMk id="7" creationId="{B9EB6DAA-2F0C-43D5-A577-15D5D2C4E3F5}"/>
          </ac:cxnSpMkLst>
        </pc:cxnChg>
        <pc:cxnChg chg="add del">
          <ac:chgData name="Ananyaa Shahi" userId="S::923097614@sfsu.edu::d2ede188-7662-4336-a938-b72351ce7a75" providerId="AD" clId="Web-{410EF8BD-AD75-D395-4012-4CC25CF03125}" dt="2023-12-02T08:05:16.904" v="12"/>
          <ac:cxnSpMkLst>
            <pc:docMk/>
            <pc:sldMk cId="2992701078" sldId="256"/>
            <ac:cxnSpMk id="13" creationId="{B20D3D82-8B25-4DD9-9924-4CEAD450CD21}"/>
          </ac:cxnSpMkLst>
        </pc:cxnChg>
      </pc:sldChg>
      <pc:sldChg chg="new del mod setBg">
        <pc:chgData name="Ananyaa Shahi" userId="S::923097614@sfsu.edu::d2ede188-7662-4336-a938-b72351ce7a75" providerId="AD" clId="Web-{410EF8BD-AD75-D395-4012-4CC25CF03125}" dt="2023-12-02T08:12:08.669" v="45"/>
        <pc:sldMkLst>
          <pc:docMk/>
          <pc:sldMk cId="1530604129" sldId="257"/>
        </pc:sldMkLst>
      </pc:sldChg>
      <pc:sldChg chg="addSp delSp new del">
        <pc:chgData name="Ananyaa Shahi" userId="S::923097614@sfsu.edu::d2ede188-7662-4336-a938-b72351ce7a75" providerId="AD" clId="Web-{410EF8BD-AD75-D395-4012-4CC25CF03125}" dt="2023-12-02T08:26:33.438" v="71"/>
        <pc:sldMkLst>
          <pc:docMk/>
          <pc:sldMk cId="1562714989" sldId="257"/>
        </pc:sldMkLst>
        <pc:spChg chg="add del">
          <ac:chgData name="Ananyaa Shahi" userId="S::923097614@sfsu.edu::d2ede188-7662-4336-a938-b72351ce7a75" providerId="AD" clId="Web-{410EF8BD-AD75-D395-4012-4CC25CF03125}" dt="2023-12-02T08:26:12.312" v="68"/>
          <ac:spMkLst>
            <pc:docMk/>
            <pc:sldMk cId="1562714989" sldId="257"/>
            <ac:spMk id="4" creationId="{0E45A866-FCCC-183A-127F-18C99B188A93}"/>
          </ac:spMkLst>
        </pc:spChg>
        <pc:spChg chg="add del">
          <ac:chgData name="Ananyaa Shahi" userId="S::923097614@sfsu.edu::d2ede188-7662-4336-a938-b72351ce7a75" providerId="AD" clId="Web-{410EF8BD-AD75-D395-4012-4CC25CF03125}" dt="2023-12-02T08:26:28.641" v="70"/>
          <ac:spMkLst>
            <pc:docMk/>
            <pc:sldMk cId="1562714989" sldId="257"/>
            <ac:spMk id="5" creationId="{F6265075-1642-B63A-B0D2-79E55204938E}"/>
          </ac:spMkLst>
        </pc:spChg>
      </pc:sldChg>
      <pc:sldChg chg="new add del">
        <pc:chgData name="Ananyaa Shahi" userId="S::923097614@sfsu.edu::d2ede188-7662-4336-a938-b72351ce7a75" providerId="AD" clId="Web-{410EF8BD-AD75-D395-4012-4CC25CF03125}" dt="2023-12-02T08:12:33.576" v="58"/>
        <pc:sldMkLst>
          <pc:docMk/>
          <pc:sldMk cId="1667798950" sldId="257"/>
        </pc:sldMkLst>
      </pc:sldChg>
      <pc:sldChg chg="delSp modSp add replId">
        <pc:chgData name="Ananyaa Shahi" userId="S::923097614@sfsu.edu::d2ede188-7662-4336-a938-b72351ce7a75" providerId="AD" clId="Web-{410EF8BD-AD75-D395-4012-4CC25CF03125}" dt="2023-12-02T08:34:07.157" v="104" actId="20577"/>
        <pc:sldMkLst>
          <pc:docMk/>
          <pc:sldMk cId="2508010886" sldId="257"/>
        </pc:sldMkLst>
        <pc:spChg chg="mod">
          <ac:chgData name="Ananyaa Shahi" userId="S::923097614@sfsu.edu::d2ede188-7662-4336-a938-b72351ce7a75" providerId="AD" clId="Web-{410EF8BD-AD75-D395-4012-4CC25CF03125}" dt="2023-12-02T08:33:56.156" v="100" actId="20577"/>
          <ac:spMkLst>
            <pc:docMk/>
            <pc:sldMk cId="2508010886" sldId="257"/>
            <ac:spMk id="2" creationId="{59E2C842-6174-B4DE-59C9-FD533515F394}"/>
          </ac:spMkLst>
        </pc:spChg>
        <pc:spChg chg="mod">
          <ac:chgData name="Ananyaa Shahi" userId="S::923097614@sfsu.edu::d2ede188-7662-4336-a938-b72351ce7a75" providerId="AD" clId="Web-{410EF8BD-AD75-D395-4012-4CC25CF03125}" dt="2023-12-02T08:34:07.157" v="104" actId="20577"/>
          <ac:spMkLst>
            <pc:docMk/>
            <pc:sldMk cId="2508010886" sldId="257"/>
            <ac:spMk id="3" creationId="{A53662F3-0C7C-0EC0-46B1-C9653F8B1567}"/>
          </ac:spMkLst>
        </pc:spChg>
        <pc:picChg chg="del">
          <ac:chgData name="Ananyaa Shahi" userId="S::923097614@sfsu.edu::d2ede188-7662-4336-a938-b72351ce7a75" providerId="AD" clId="Web-{410EF8BD-AD75-D395-4012-4CC25CF03125}" dt="2023-12-02T08:27:58.722" v="82"/>
          <ac:picMkLst>
            <pc:docMk/>
            <pc:sldMk cId="2508010886" sldId="257"/>
            <ac:picMk id="5" creationId="{36682B94-C491-8082-21F3-D33004034BF3}"/>
          </ac:picMkLst>
        </pc:picChg>
      </pc:sldChg>
      <pc:sldChg chg="delSp modSp add replId">
        <pc:chgData name="Ananyaa Shahi" userId="S::923097614@sfsu.edu::d2ede188-7662-4336-a938-b72351ce7a75" providerId="AD" clId="Web-{410EF8BD-AD75-D395-4012-4CC25CF03125}" dt="2023-12-02T09:49:53.017" v="122" actId="20577"/>
        <pc:sldMkLst>
          <pc:docMk/>
          <pc:sldMk cId="446680595" sldId="258"/>
        </pc:sldMkLst>
        <pc:spChg chg="mod">
          <ac:chgData name="Ananyaa Shahi" userId="S::923097614@sfsu.edu::d2ede188-7662-4336-a938-b72351ce7a75" providerId="AD" clId="Web-{410EF8BD-AD75-D395-4012-4CC25CF03125}" dt="2023-12-02T08:34:28.939" v="110" actId="20577"/>
          <ac:spMkLst>
            <pc:docMk/>
            <pc:sldMk cId="446680595" sldId="258"/>
            <ac:spMk id="2" creationId="{59E2C842-6174-B4DE-59C9-FD533515F394}"/>
          </ac:spMkLst>
        </pc:spChg>
        <pc:spChg chg="mod">
          <ac:chgData name="Ananyaa Shahi" userId="S::923097614@sfsu.edu::d2ede188-7662-4336-a938-b72351ce7a75" providerId="AD" clId="Web-{410EF8BD-AD75-D395-4012-4CC25CF03125}" dt="2023-12-02T09:49:53.017" v="122" actId="20577"/>
          <ac:spMkLst>
            <pc:docMk/>
            <pc:sldMk cId="446680595" sldId="258"/>
            <ac:spMk id="3" creationId="{A53662F3-0C7C-0EC0-46B1-C9653F8B1567}"/>
          </ac:spMkLst>
        </pc:spChg>
        <pc:picChg chg="del">
          <ac:chgData name="Ananyaa Shahi" userId="S::923097614@sfsu.edu::d2ede188-7662-4336-a938-b72351ce7a75" providerId="AD" clId="Web-{410EF8BD-AD75-D395-4012-4CC25CF03125}" dt="2023-12-02T08:28:02.066" v="83"/>
          <ac:picMkLst>
            <pc:docMk/>
            <pc:sldMk cId="446680595" sldId="258"/>
            <ac:picMk id="5" creationId="{36682B94-C491-8082-21F3-D33004034BF3}"/>
          </ac:picMkLst>
        </pc:picChg>
      </pc:sldChg>
      <pc:sldChg chg="new add del">
        <pc:chgData name="Ananyaa Shahi" userId="S::923097614@sfsu.edu::d2ede188-7662-4336-a938-b72351ce7a75" providerId="AD" clId="Web-{410EF8BD-AD75-D395-4012-4CC25CF03125}" dt="2023-12-02T08:12:31.138" v="57"/>
        <pc:sldMkLst>
          <pc:docMk/>
          <pc:sldMk cId="699794234" sldId="258"/>
        </pc:sldMkLst>
      </pc:sldChg>
      <pc:sldChg chg="add del replId">
        <pc:chgData name="Ananyaa Shahi" userId="S::923097614@sfsu.edu::d2ede188-7662-4336-a938-b72351ce7a75" providerId="AD" clId="Web-{410EF8BD-AD75-D395-4012-4CC25CF03125}" dt="2023-12-02T08:12:24.013" v="54"/>
        <pc:sldMkLst>
          <pc:docMk/>
          <pc:sldMk cId="2095938006" sldId="259"/>
        </pc:sldMkLst>
      </pc:sldChg>
      <pc:sldChg chg="delSp add replId">
        <pc:chgData name="Ananyaa Shahi" userId="S::923097614@sfsu.edu::d2ede188-7662-4336-a938-b72351ce7a75" providerId="AD" clId="Web-{410EF8BD-AD75-D395-4012-4CC25CF03125}" dt="2023-12-02T08:28:05.082" v="84"/>
        <pc:sldMkLst>
          <pc:docMk/>
          <pc:sldMk cId="2270176311" sldId="259"/>
        </pc:sldMkLst>
        <pc:picChg chg="del">
          <ac:chgData name="Ananyaa Shahi" userId="S::923097614@sfsu.edu::d2ede188-7662-4336-a938-b72351ce7a75" providerId="AD" clId="Web-{410EF8BD-AD75-D395-4012-4CC25CF03125}" dt="2023-12-02T08:28:05.082" v="84"/>
          <ac:picMkLst>
            <pc:docMk/>
            <pc:sldMk cId="2270176311" sldId="259"/>
            <ac:picMk id="5" creationId="{36682B94-C491-8082-21F3-D33004034BF3}"/>
          </ac:picMkLst>
        </pc:picChg>
      </pc:sldChg>
      <pc:sldChg chg="add replId">
        <pc:chgData name="Ananyaa Shahi" userId="S::923097614@sfsu.edu::d2ede188-7662-4336-a938-b72351ce7a75" providerId="AD" clId="Web-{410EF8BD-AD75-D395-4012-4CC25CF03125}" dt="2023-12-02T08:29:02.037" v="85"/>
        <pc:sldMkLst>
          <pc:docMk/>
          <pc:sldMk cId="2080865153" sldId="260"/>
        </pc:sldMkLst>
      </pc:sldChg>
      <pc:sldChg chg="add del replId">
        <pc:chgData name="Ananyaa Shahi" userId="S::923097614@sfsu.edu::d2ede188-7662-4336-a938-b72351ce7a75" providerId="AD" clId="Web-{410EF8BD-AD75-D395-4012-4CC25CF03125}" dt="2023-12-02T08:12:22.622" v="53"/>
        <pc:sldMkLst>
          <pc:docMk/>
          <pc:sldMk cId="4169403807" sldId="260"/>
        </pc:sldMkLst>
      </pc:sldChg>
      <pc:sldChg chg="addSp delSp modSp new add del mod setBg setClrOvrMap">
        <pc:chgData name="Ananyaa Shahi" userId="S::923097614@sfsu.edu::d2ede188-7662-4336-a938-b72351ce7a75" providerId="AD" clId="Web-{410EF8BD-AD75-D395-4012-4CC25CF03125}" dt="2023-12-02T08:12:18.763" v="50"/>
        <pc:sldMkLst>
          <pc:docMk/>
          <pc:sldMk cId="1282302365" sldId="261"/>
        </pc:sldMkLst>
        <pc:spChg chg="mod">
          <ac:chgData name="Ananyaa Shahi" userId="S::923097614@sfsu.edu::d2ede188-7662-4336-a938-b72351ce7a75" providerId="AD" clId="Web-{410EF8BD-AD75-D395-4012-4CC25CF03125}" dt="2023-12-02T08:12:16.560" v="49"/>
          <ac:spMkLst>
            <pc:docMk/>
            <pc:sldMk cId="1282302365" sldId="261"/>
            <ac:spMk id="2" creationId="{83DC6516-F634-DF19-9C7D-7108D608B0D7}"/>
          </ac:spMkLst>
        </pc:spChg>
        <pc:spChg chg="mod">
          <ac:chgData name="Ananyaa Shahi" userId="S::923097614@sfsu.edu::d2ede188-7662-4336-a938-b72351ce7a75" providerId="AD" clId="Web-{410EF8BD-AD75-D395-4012-4CC25CF03125}" dt="2023-12-02T08:12:16.560" v="49"/>
          <ac:spMkLst>
            <pc:docMk/>
            <pc:sldMk cId="1282302365" sldId="261"/>
            <ac:spMk id="3" creationId="{DC392FBC-F4BA-47AE-05AD-4D214198783F}"/>
          </ac:spMkLst>
        </pc:spChg>
        <pc:spChg chg="add del">
          <ac:chgData name="Ananyaa Shahi" userId="S::923097614@sfsu.edu::d2ede188-7662-4336-a938-b72351ce7a75" providerId="AD" clId="Web-{410EF8BD-AD75-D395-4012-4CC25CF03125}" dt="2023-12-02T08:09:20.679" v="37"/>
          <ac:spMkLst>
            <pc:docMk/>
            <pc:sldMk cId="1282302365" sldId="261"/>
            <ac:spMk id="8" creationId="{C8DD82D3-D002-45B0-B16A-82B3DA4EFDDB}"/>
          </ac:spMkLst>
        </pc:spChg>
        <pc:spChg chg="add del">
          <ac:chgData name="Ananyaa Shahi" userId="S::923097614@sfsu.edu::d2ede188-7662-4336-a938-b72351ce7a75" providerId="AD" clId="Web-{410EF8BD-AD75-D395-4012-4CC25CF03125}" dt="2023-12-02T08:12:16.560" v="49"/>
          <ac:spMkLst>
            <pc:docMk/>
            <pc:sldMk cId="1282302365" sldId="261"/>
            <ac:spMk id="12" creationId="{3741B58E-3B65-4A01-A276-975AB2CF8A08}"/>
          </ac:spMkLst>
        </pc:spChg>
        <pc:spChg chg="add del">
          <ac:chgData name="Ananyaa Shahi" userId="S::923097614@sfsu.edu::d2ede188-7662-4336-a938-b72351ce7a75" providerId="AD" clId="Web-{410EF8BD-AD75-D395-4012-4CC25CF03125}" dt="2023-12-02T08:12:16.560" v="49"/>
          <ac:spMkLst>
            <pc:docMk/>
            <pc:sldMk cId="1282302365" sldId="261"/>
            <ac:spMk id="13" creationId="{7AAC67C3-831B-4AB1-A259-DFB839CAFAFC}"/>
          </ac:spMkLst>
        </pc:spChg>
        <pc:cxnChg chg="add del">
          <ac:chgData name="Ananyaa Shahi" userId="S::923097614@sfsu.edu::d2ede188-7662-4336-a938-b72351ce7a75" providerId="AD" clId="Web-{410EF8BD-AD75-D395-4012-4CC25CF03125}" dt="2023-12-02T08:09:20.679" v="37"/>
          <ac:cxnSpMkLst>
            <pc:docMk/>
            <pc:sldMk cId="1282302365" sldId="261"/>
            <ac:cxnSpMk id="10" creationId="{9F09C252-16FE-4557-AD6D-BB5CA773496C}"/>
          </ac:cxnSpMkLst>
        </pc:cxnChg>
      </pc:sldChg>
      <pc:sldChg chg="add replId">
        <pc:chgData name="Ananyaa Shahi" userId="S::923097614@sfsu.edu::d2ede188-7662-4336-a938-b72351ce7a75" providerId="AD" clId="Web-{410EF8BD-AD75-D395-4012-4CC25CF03125}" dt="2023-12-02T08:29:02.115" v="86"/>
        <pc:sldMkLst>
          <pc:docMk/>
          <pc:sldMk cId="1307285554" sldId="261"/>
        </pc:sldMkLst>
      </pc:sldChg>
      <pc:sldChg chg="add replId">
        <pc:chgData name="Ananyaa Shahi" userId="S::923097614@sfsu.edu::d2ede188-7662-4336-a938-b72351ce7a75" providerId="AD" clId="Web-{410EF8BD-AD75-D395-4012-4CC25CF03125}" dt="2023-12-02T08:29:05.068" v="87"/>
        <pc:sldMkLst>
          <pc:docMk/>
          <pc:sldMk cId="3058819661" sldId="262"/>
        </pc:sldMkLst>
      </pc:sldChg>
      <pc:sldChg chg="add replId">
        <pc:chgData name="Ananyaa Shahi" userId="S::923097614@sfsu.edu::d2ede188-7662-4336-a938-b72351ce7a75" providerId="AD" clId="Web-{410EF8BD-AD75-D395-4012-4CC25CF03125}" dt="2023-12-02T08:29:05.162" v="88"/>
        <pc:sldMkLst>
          <pc:docMk/>
          <pc:sldMk cId="1753951434" sldId="263"/>
        </pc:sldMkLst>
      </pc:sldChg>
      <pc:sldChg chg="add replId">
        <pc:chgData name="Ananyaa Shahi" userId="S::923097614@sfsu.edu::d2ede188-7662-4336-a938-b72351ce7a75" providerId="AD" clId="Web-{410EF8BD-AD75-D395-4012-4CC25CF03125}" dt="2023-12-02T08:29:10.100" v="89"/>
        <pc:sldMkLst>
          <pc:docMk/>
          <pc:sldMk cId="4154880433" sldId="264"/>
        </pc:sldMkLst>
      </pc:sldChg>
      <pc:sldChg chg="add replId">
        <pc:chgData name="Ananyaa Shahi" userId="S::923097614@sfsu.edu::d2ede188-7662-4336-a938-b72351ce7a75" providerId="AD" clId="Web-{410EF8BD-AD75-D395-4012-4CC25CF03125}" dt="2023-12-02T08:29:10.178" v="90"/>
        <pc:sldMkLst>
          <pc:docMk/>
          <pc:sldMk cId="2750098834" sldId="265"/>
        </pc:sldMkLst>
      </pc:sldChg>
      <pc:sldChg chg="add replId">
        <pc:chgData name="Ananyaa Shahi" userId="S::923097614@sfsu.edu::d2ede188-7662-4336-a938-b72351ce7a75" providerId="AD" clId="Web-{410EF8BD-AD75-D395-4012-4CC25CF03125}" dt="2023-12-02T08:29:12.412" v="91"/>
        <pc:sldMkLst>
          <pc:docMk/>
          <pc:sldMk cId="3647715443" sldId="266"/>
        </pc:sldMkLst>
      </pc:sldChg>
      <pc:sldChg chg="add replId">
        <pc:chgData name="Ananyaa Shahi" userId="S::923097614@sfsu.edu::d2ede188-7662-4336-a938-b72351ce7a75" providerId="AD" clId="Web-{410EF8BD-AD75-D395-4012-4CC25CF03125}" dt="2023-12-02T08:29:12.490" v="92"/>
        <pc:sldMkLst>
          <pc:docMk/>
          <pc:sldMk cId="3434471385" sldId="267"/>
        </pc:sldMkLst>
      </pc:sldChg>
      <pc:sldChg chg="add replId">
        <pc:chgData name="Ananyaa Shahi" userId="S::923097614@sfsu.edu::d2ede188-7662-4336-a938-b72351ce7a75" providerId="AD" clId="Web-{410EF8BD-AD75-D395-4012-4CC25CF03125}" dt="2023-12-02T08:29:12.568" v="93"/>
        <pc:sldMkLst>
          <pc:docMk/>
          <pc:sldMk cId="1813629527" sldId="268"/>
        </pc:sldMkLst>
      </pc:sldChg>
      <pc:sldChg chg="add replId">
        <pc:chgData name="Ananyaa Shahi" userId="S::923097614@sfsu.edu::d2ede188-7662-4336-a938-b72351ce7a75" providerId="AD" clId="Web-{410EF8BD-AD75-D395-4012-4CC25CF03125}" dt="2023-12-02T08:29:17.772" v="94"/>
        <pc:sldMkLst>
          <pc:docMk/>
          <pc:sldMk cId="1111856497" sldId="269"/>
        </pc:sldMkLst>
      </pc:sldChg>
      <pc:sldMasterChg chg="add del addSldLayout delSldLayout">
        <pc:chgData name="Ananyaa Shahi" userId="S::923097614@sfsu.edu::d2ede188-7662-4336-a938-b72351ce7a75" providerId="AD" clId="Web-{410EF8BD-AD75-D395-4012-4CC25CF03125}" dt="2023-12-02T08:07:43.566" v="25"/>
        <pc:sldMasterMkLst>
          <pc:docMk/>
          <pc:sldMasterMk cId="475234745" sldId="2147483648"/>
        </pc:sldMasterMkLst>
        <pc:sldLayoutChg chg="add del">
          <pc:chgData name="Ananyaa Shahi" userId="S::923097614@sfsu.edu::d2ede188-7662-4336-a938-b72351ce7a75" providerId="AD" clId="Web-{410EF8BD-AD75-D395-4012-4CC25CF03125}" dt="2023-12-02T08:07:43.566" v="25"/>
          <pc:sldLayoutMkLst>
            <pc:docMk/>
            <pc:sldMasterMk cId="475234745" sldId="2147483648"/>
            <pc:sldLayoutMk cId="1962145406" sldId="2147483649"/>
          </pc:sldLayoutMkLst>
        </pc:sldLayoutChg>
        <pc:sldLayoutChg chg="add del">
          <pc:chgData name="Ananyaa Shahi" userId="S::923097614@sfsu.edu::d2ede188-7662-4336-a938-b72351ce7a75" providerId="AD" clId="Web-{410EF8BD-AD75-D395-4012-4CC25CF03125}" dt="2023-12-02T08:07:43.566" v="25"/>
          <pc:sldLayoutMkLst>
            <pc:docMk/>
            <pc:sldMasterMk cId="475234745" sldId="2147483648"/>
            <pc:sldLayoutMk cId="2376947270" sldId="2147483650"/>
          </pc:sldLayoutMkLst>
        </pc:sldLayoutChg>
        <pc:sldLayoutChg chg="add del">
          <pc:chgData name="Ananyaa Shahi" userId="S::923097614@sfsu.edu::d2ede188-7662-4336-a938-b72351ce7a75" providerId="AD" clId="Web-{410EF8BD-AD75-D395-4012-4CC25CF03125}" dt="2023-12-02T08:07:43.566" v="25"/>
          <pc:sldLayoutMkLst>
            <pc:docMk/>
            <pc:sldMasterMk cId="475234745" sldId="2147483648"/>
            <pc:sldLayoutMk cId="2428050575" sldId="2147483651"/>
          </pc:sldLayoutMkLst>
        </pc:sldLayoutChg>
        <pc:sldLayoutChg chg="add del">
          <pc:chgData name="Ananyaa Shahi" userId="S::923097614@sfsu.edu::d2ede188-7662-4336-a938-b72351ce7a75" providerId="AD" clId="Web-{410EF8BD-AD75-D395-4012-4CC25CF03125}" dt="2023-12-02T08:07:43.566" v="25"/>
          <pc:sldLayoutMkLst>
            <pc:docMk/>
            <pc:sldMasterMk cId="475234745" sldId="2147483648"/>
            <pc:sldLayoutMk cId="2403704897" sldId="2147483652"/>
          </pc:sldLayoutMkLst>
        </pc:sldLayoutChg>
        <pc:sldLayoutChg chg="add del">
          <pc:chgData name="Ananyaa Shahi" userId="S::923097614@sfsu.edu::d2ede188-7662-4336-a938-b72351ce7a75" providerId="AD" clId="Web-{410EF8BD-AD75-D395-4012-4CC25CF03125}" dt="2023-12-02T08:07:43.566" v="25"/>
          <pc:sldLayoutMkLst>
            <pc:docMk/>
            <pc:sldMasterMk cId="475234745" sldId="2147483648"/>
            <pc:sldLayoutMk cId="2761194841" sldId="2147483653"/>
          </pc:sldLayoutMkLst>
        </pc:sldLayoutChg>
        <pc:sldLayoutChg chg="add del">
          <pc:chgData name="Ananyaa Shahi" userId="S::923097614@sfsu.edu::d2ede188-7662-4336-a938-b72351ce7a75" providerId="AD" clId="Web-{410EF8BD-AD75-D395-4012-4CC25CF03125}" dt="2023-12-02T08:07:43.566" v="25"/>
          <pc:sldLayoutMkLst>
            <pc:docMk/>
            <pc:sldMasterMk cId="475234745" sldId="2147483648"/>
            <pc:sldLayoutMk cId="3928203529" sldId="2147483654"/>
          </pc:sldLayoutMkLst>
        </pc:sldLayoutChg>
        <pc:sldLayoutChg chg="add del">
          <pc:chgData name="Ananyaa Shahi" userId="S::923097614@sfsu.edu::d2ede188-7662-4336-a938-b72351ce7a75" providerId="AD" clId="Web-{410EF8BD-AD75-D395-4012-4CC25CF03125}" dt="2023-12-02T08:07:43.566" v="25"/>
          <pc:sldLayoutMkLst>
            <pc:docMk/>
            <pc:sldMasterMk cId="475234745" sldId="2147483648"/>
            <pc:sldLayoutMk cId="50518663" sldId="2147483655"/>
          </pc:sldLayoutMkLst>
        </pc:sldLayoutChg>
        <pc:sldLayoutChg chg="add del">
          <pc:chgData name="Ananyaa Shahi" userId="S::923097614@sfsu.edu::d2ede188-7662-4336-a938-b72351ce7a75" providerId="AD" clId="Web-{410EF8BD-AD75-D395-4012-4CC25CF03125}" dt="2023-12-02T08:07:43.566" v="25"/>
          <pc:sldLayoutMkLst>
            <pc:docMk/>
            <pc:sldMasterMk cId="475234745" sldId="2147483648"/>
            <pc:sldLayoutMk cId="1253409715" sldId="2147483656"/>
          </pc:sldLayoutMkLst>
        </pc:sldLayoutChg>
        <pc:sldLayoutChg chg="add del">
          <pc:chgData name="Ananyaa Shahi" userId="S::923097614@sfsu.edu::d2ede188-7662-4336-a938-b72351ce7a75" providerId="AD" clId="Web-{410EF8BD-AD75-D395-4012-4CC25CF03125}" dt="2023-12-02T08:07:43.566" v="25"/>
          <pc:sldLayoutMkLst>
            <pc:docMk/>
            <pc:sldMasterMk cId="475234745" sldId="2147483648"/>
            <pc:sldLayoutMk cId="2843450094" sldId="2147483657"/>
          </pc:sldLayoutMkLst>
        </pc:sldLayoutChg>
        <pc:sldLayoutChg chg="add del">
          <pc:chgData name="Ananyaa Shahi" userId="S::923097614@sfsu.edu::d2ede188-7662-4336-a938-b72351ce7a75" providerId="AD" clId="Web-{410EF8BD-AD75-D395-4012-4CC25CF03125}" dt="2023-12-02T08:07:43.566" v="25"/>
          <pc:sldLayoutMkLst>
            <pc:docMk/>
            <pc:sldMasterMk cId="475234745" sldId="2147483648"/>
            <pc:sldLayoutMk cId="1560811175" sldId="2147483658"/>
          </pc:sldLayoutMkLst>
        </pc:sldLayoutChg>
        <pc:sldLayoutChg chg="add del">
          <pc:chgData name="Ananyaa Shahi" userId="S::923097614@sfsu.edu::d2ede188-7662-4336-a938-b72351ce7a75" providerId="AD" clId="Web-{410EF8BD-AD75-D395-4012-4CC25CF03125}" dt="2023-12-02T08:07:43.566" v="25"/>
          <pc:sldLayoutMkLst>
            <pc:docMk/>
            <pc:sldMasterMk cId="475234745" sldId="2147483648"/>
            <pc:sldLayoutMk cId="1140890647" sldId="2147483659"/>
          </pc:sldLayoutMkLst>
        </pc:sldLayoutChg>
      </pc:sldMasterChg>
      <pc:sldMasterChg chg="add replId addSldLayout">
        <pc:chgData name="Ananyaa Shahi" userId="S::923097614@sfsu.edu::d2ede188-7662-4336-a938-b72351ce7a75" providerId="AD" clId="Web-{410EF8BD-AD75-D395-4012-4CC25CF03125}" dt="2023-12-02T08:07:43.566" v="25"/>
        <pc:sldMasterMkLst>
          <pc:docMk/>
          <pc:sldMasterMk cId="2092233237" sldId="2147483660"/>
        </pc:sldMasterMkLst>
        <pc:sldLayoutChg chg="add">
          <pc:chgData name="Ananyaa Shahi" userId="S::923097614@sfsu.edu::d2ede188-7662-4336-a938-b72351ce7a75" providerId="AD" clId="Web-{410EF8BD-AD75-D395-4012-4CC25CF03125}" dt="2023-12-02T08:07:43.566" v="25"/>
          <pc:sldLayoutMkLst>
            <pc:docMk/>
            <pc:sldMasterMk cId="2092233237" sldId="2147483660"/>
            <pc:sldLayoutMk cId="76360288" sldId="2147483661"/>
          </pc:sldLayoutMkLst>
        </pc:sldLayoutChg>
        <pc:sldLayoutChg chg="add replId">
          <pc:chgData name="Ananyaa Shahi" userId="S::923097614@sfsu.edu::d2ede188-7662-4336-a938-b72351ce7a75" providerId="AD" clId="Web-{410EF8BD-AD75-D395-4012-4CC25CF03125}" dt="2023-12-02T08:07:43.566" v="25"/>
          <pc:sldLayoutMkLst>
            <pc:docMk/>
            <pc:sldMasterMk cId="2092233237" sldId="2147483660"/>
            <pc:sldLayoutMk cId="1960669808" sldId="2147483662"/>
          </pc:sldLayoutMkLst>
        </pc:sldLayoutChg>
        <pc:sldLayoutChg chg="add replId">
          <pc:chgData name="Ananyaa Shahi" userId="S::923097614@sfsu.edu::d2ede188-7662-4336-a938-b72351ce7a75" providerId="AD" clId="Web-{410EF8BD-AD75-D395-4012-4CC25CF03125}" dt="2023-12-02T08:07:43.566" v="25"/>
          <pc:sldLayoutMkLst>
            <pc:docMk/>
            <pc:sldMasterMk cId="2092233237" sldId="2147483660"/>
            <pc:sldLayoutMk cId="51117940" sldId="2147483663"/>
          </pc:sldLayoutMkLst>
        </pc:sldLayoutChg>
        <pc:sldLayoutChg chg="add replId">
          <pc:chgData name="Ananyaa Shahi" userId="S::923097614@sfsu.edu::d2ede188-7662-4336-a938-b72351ce7a75" providerId="AD" clId="Web-{410EF8BD-AD75-D395-4012-4CC25CF03125}" dt="2023-12-02T08:07:43.566" v="25"/>
          <pc:sldLayoutMkLst>
            <pc:docMk/>
            <pc:sldMasterMk cId="2092233237" sldId="2147483660"/>
            <pc:sldLayoutMk cId="441586307" sldId="2147483664"/>
          </pc:sldLayoutMkLst>
        </pc:sldLayoutChg>
        <pc:sldLayoutChg chg="add replId">
          <pc:chgData name="Ananyaa Shahi" userId="S::923097614@sfsu.edu::d2ede188-7662-4336-a938-b72351ce7a75" providerId="AD" clId="Web-{410EF8BD-AD75-D395-4012-4CC25CF03125}" dt="2023-12-02T08:07:43.566" v="25"/>
          <pc:sldLayoutMkLst>
            <pc:docMk/>
            <pc:sldMasterMk cId="2092233237" sldId="2147483660"/>
            <pc:sldLayoutMk cId="3589582516" sldId="2147483665"/>
          </pc:sldLayoutMkLst>
        </pc:sldLayoutChg>
        <pc:sldLayoutChg chg="add replId">
          <pc:chgData name="Ananyaa Shahi" userId="S::923097614@sfsu.edu::d2ede188-7662-4336-a938-b72351ce7a75" providerId="AD" clId="Web-{410EF8BD-AD75-D395-4012-4CC25CF03125}" dt="2023-12-02T08:07:43.566" v="25"/>
          <pc:sldLayoutMkLst>
            <pc:docMk/>
            <pc:sldMasterMk cId="2092233237" sldId="2147483660"/>
            <pc:sldLayoutMk cId="1923767910" sldId="2147483666"/>
          </pc:sldLayoutMkLst>
        </pc:sldLayoutChg>
        <pc:sldLayoutChg chg="add replId">
          <pc:chgData name="Ananyaa Shahi" userId="S::923097614@sfsu.edu::d2ede188-7662-4336-a938-b72351ce7a75" providerId="AD" clId="Web-{410EF8BD-AD75-D395-4012-4CC25CF03125}" dt="2023-12-02T08:07:43.566" v="25"/>
          <pc:sldLayoutMkLst>
            <pc:docMk/>
            <pc:sldMasterMk cId="2092233237" sldId="2147483660"/>
            <pc:sldLayoutMk cId="1685442092" sldId="2147483667"/>
          </pc:sldLayoutMkLst>
        </pc:sldLayoutChg>
        <pc:sldLayoutChg chg="add replId">
          <pc:chgData name="Ananyaa Shahi" userId="S::923097614@sfsu.edu::d2ede188-7662-4336-a938-b72351ce7a75" providerId="AD" clId="Web-{410EF8BD-AD75-D395-4012-4CC25CF03125}" dt="2023-12-02T08:07:43.566" v="25"/>
          <pc:sldLayoutMkLst>
            <pc:docMk/>
            <pc:sldMasterMk cId="2092233237" sldId="2147483660"/>
            <pc:sldLayoutMk cId="617148456" sldId="2147483668"/>
          </pc:sldLayoutMkLst>
        </pc:sldLayoutChg>
        <pc:sldLayoutChg chg="add replId">
          <pc:chgData name="Ananyaa Shahi" userId="S::923097614@sfsu.edu::d2ede188-7662-4336-a938-b72351ce7a75" providerId="AD" clId="Web-{410EF8BD-AD75-D395-4012-4CC25CF03125}" dt="2023-12-02T08:07:43.566" v="25"/>
          <pc:sldLayoutMkLst>
            <pc:docMk/>
            <pc:sldMasterMk cId="2092233237" sldId="2147483660"/>
            <pc:sldLayoutMk cId="482330051" sldId="2147483669"/>
          </pc:sldLayoutMkLst>
        </pc:sldLayoutChg>
        <pc:sldLayoutChg chg="add replId">
          <pc:chgData name="Ananyaa Shahi" userId="S::923097614@sfsu.edu::d2ede188-7662-4336-a938-b72351ce7a75" providerId="AD" clId="Web-{410EF8BD-AD75-D395-4012-4CC25CF03125}" dt="2023-12-02T08:07:43.566" v="25"/>
          <pc:sldLayoutMkLst>
            <pc:docMk/>
            <pc:sldMasterMk cId="2092233237" sldId="2147483660"/>
            <pc:sldLayoutMk cId="1435348065" sldId="2147483670"/>
          </pc:sldLayoutMkLst>
        </pc:sldLayoutChg>
        <pc:sldLayoutChg chg="add replId">
          <pc:chgData name="Ananyaa Shahi" userId="S::923097614@sfsu.edu::d2ede188-7662-4336-a938-b72351ce7a75" providerId="AD" clId="Web-{410EF8BD-AD75-D395-4012-4CC25CF03125}" dt="2023-12-02T08:07:43.566" v="25"/>
          <pc:sldLayoutMkLst>
            <pc:docMk/>
            <pc:sldMasterMk cId="2092233237" sldId="2147483660"/>
            <pc:sldLayoutMk cId="3929065382" sldId="2147483671"/>
          </pc:sldLayoutMkLst>
        </pc:sldLayoutChg>
      </pc:sldMasterChg>
      <pc:sldMasterChg chg="add del addSldLayout delSldLayout">
        <pc:chgData name="Ananyaa Shahi" userId="S::923097614@sfsu.edu::d2ede188-7662-4336-a938-b72351ce7a75" providerId="AD" clId="Web-{410EF8BD-AD75-D395-4012-4CC25CF03125}" dt="2023-12-02T08:06:09.406" v="16"/>
        <pc:sldMasterMkLst>
          <pc:docMk/>
          <pc:sldMasterMk cId="2695249365" sldId="2147483679"/>
        </pc:sldMasterMkLst>
        <pc:sldLayoutChg chg="add del">
          <pc:chgData name="Ananyaa Shahi" userId="S::923097614@sfsu.edu::d2ede188-7662-4336-a938-b72351ce7a75" providerId="AD" clId="Web-{410EF8BD-AD75-D395-4012-4CC25CF03125}" dt="2023-12-02T08:06:09.406" v="16"/>
          <pc:sldLayoutMkLst>
            <pc:docMk/>
            <pc:sldMasterMk cId="2695249365" sldId="2147483679"/>
            <pc:sldLayoutMk cId="1753952771" sldId="2147483662"/>
          </pc:sldLayoutMkLst>
        </pc:sldLayoutChg>
        <pc:sldLayoutChg chg="add del">
          <pc:chgData name="Ananyaa Shahi" userId="S::923097614@sfsu.edu::d2ede188-7662-4336-a938-b72351ce7a75" providerId="AD" clId="Web-{410EF8BD-AD75-D395-4012-4CC25CF03125}" dt="2023-12-02T08:06:09.406" v="16"/>
          <pc:sldLayoutMkLst>
            <pc:docMk/>
            <pc:sldMasterMk cId="2695249365" sldId="2147483679"/>
            <pc:sldLayoutMk cId="1191052379" sldId="2147483663"/>
          </pc:sldLayoutMkLst>
        </pc:sldLayoutChg>
        <pc:sldLayoutChg chg="add del">
          <pc:chgData name="Ananyaa Shahi" userId="S::923097614@sfsu.edu::d2ede188-7662-4336-a938-b72351ce7a75" providerId="AD" clId="Web-{410EF8BD-AD75-D395-4012-4CC25CF03125}" dt="2023-12-02T08:06:09.406" v="16"/>
          <pc:sldLayoutMkLst>
            <pc:docMk/>
            <pc:sldMasterMk cId="2695249365" sldId="2147483679"/>
            <pc:sldLayoutMk cId="2132916299" sldId="2147483664"/>
          </pc:sldLayoutMkLst>
        </pc:sldLayoutChg>
        <pc:sldLayoutChg chg="add del">
          <pc:chgData name="Ananyaa Shahi" userId="S::923097614@sfsu.edu::d2ede188-7662-4336-a938-b72351ce7a75" providerId="AD" clId="Web-{410EF8BD-AD75-D395-4012-4CC25CF03125}" dt="2023-12-02T08:06:09.406" v="16"/>
          <pc:sldLayoutMkLst>
            <pc:docMk/>
            <pc:sldMasterMk cId="2695249365" sldId="2147483679"/>
            <pc:sldLayoutMk cId="3992693949" sldId="2147483665"/>
          </pc:sldLayoutMkLst>
        </pc:sldLayoutChg>
        <pc:sldLayoutChg chg="add del">
          <pc:chgData name="Ananyaa Shahi" userId="S::923097614@sfsu.edu::d2ede188-7662-4336-a938-b72351ce7a75" providerId="AD" clId="Web-{410EF8BD-AD75-D395-4012-4CC25CF03125}" dt="2023-12-02T08:06:09.406" v="16"/>
          <pc:sldLayoutMkLst>
            <pc:docMk/>
            <pc:sldMasterMk cId="2695249365" sldId="2147483679"/>
            <pc:sldLayoutMk cId="760778138" sldId="2147483666"/>
          </pc:sldLayoutMkLst>
        </pc:sldLayoutChg>
        <pc:sldLayoutChg chg="add del">
          <pc:chgData name="Ananyaa Shahi" userId="S::923097614@sfsu.edu::d2ede188-7662-4336-a938-b72351ce7a75" providerId="AD" clId="Web-{410EF8BD-AD75-D395-4012-4CC25CF03125}" dt="2023-12-02T08:06:09.406" v="16"/>
          <pc:sldLayoutMkLst>
            <pc:docMk/>
            <pc:sldMasterMk cId="2695249365" sldId="2147483679"/>
            <pc:sldLayoutMk cId="2489432554" sldId="2147483667"/>
          </pc:sldLayoutMkLst>
        </pc:sldLayoutChg>
        <pc:sldLayoutChg chg="add del">
          <pc:chgData name="Ananyaa Shahi" userId="S::923097614@sfsu.edu::d2ede188-7662-4336-a938-b72351ce7a75" providerId="AD" clId="Web-{410EF8BD-AD75-D395-4012-4CC25CF03125}" dt="2023-12-02T08:06:09.406" v="16"/>
          <pc:sldLayoutMkLst>
            <pc:docMk/>
            <pc:sldMasterMk cId="2695249365" sldId="2147483679"/>
            <pc:sldLayoutMk cId="3625289674" sldId="2147483668"/>
          </pc:sldLayoutMkLst>
        </pc:sldLayoutChg>
        <pc:sldLayoutChg chg="add del">
          <pc:chgData name="Ananyaa Shahi" userId="S::923097614@sfsu.edu::d2ede188-7662-4336-a938-b72351ce7a75" providerId="AD" clId="Web-{410EF8BD-AD75-D395-4012-4CC25CF03125}" dt="2023-12-02T08:06:09.406" v="16"/>
          <pc:sldLayoutMkLst>
            <pc:docMk/>
            <pc:sldMasterMk cId="2695249365" sldId="2147483679"/>
            <pc:sldLayoutMk cId="799131839" sldId="2147483669"/>
          </pc:sldLayoutMkLst>
        </pc:sldLayoutChg>
        <pc:sldLayoutChg chg="add del">
          <pc:chgData name="Ananyaa Shahi" userId="S::923097614@sfsu.edu::d2ede188-7662-4336-a938-b72351ce7a75" providerId="AD" clId="Web-{410EF8BD-AD75-D395-4012-4CC25CF03125}" dt="2023-12-02T08:06:09.406" v="16"/>
          <pc:sldLayoutMkLst>
            <pc:docMk/>
            <pc:sldMasterMk cId="2695249365" sldId="2147483679"/>
            <pc:sldLayoutMk cId="1482181892" sldId="2147483670"/>
          </pc:sldLayoutMkLst>
        </pc:sldLayoutChg>
        <pc:sldLayoutChg chg="add del">
          <pc:chgData name="Ananyaa Shahi" userId="S::923097614@sfsu.edu::d2ede188-7662-4336-a938-b72351ce7a75" providerId="AD" clId="Web-{410EF8BD-AD75-D395-4012-4CC25CF03125}" dt="2023-12-02T08:06:09.406" v="16"/>
          <pc:sldLayoutMkLst>
            <pc:docMk/>
            <pc:sldMasterMk cId="2695249365" sldId="2147483679"/>
            <pc:sldLayoutMk cId="4163953692" sldId="2147483671"/>
          </pc:sldLayoutMkLst>
        </pc:sldLayoutChg>
        <pc:sldLayoutChg chg="add del">
          <pc:chgData name="Ananyaa Shahi" userId="S::923097614@sfsu.edu::d2ede188-7662-4336-a938-b72351ce7a75" providerId="AD" clId="Web-{410EF8BD-AD75-D395-4012-4CC25CF03125}" dt="2023-12-02T08:06:09.406" v="16"/>
          <pc:sldLayoutMkLst>
            <pc:docMk/>
            <pc:sldMasterMk cId="2695249365" sldId="2147483679"/>
            <pc:sldLayoutMk cId="3375473607" sldId="2147483672"/>
          </pc:sldLayoutMkLst>
        </pc:sldLayoutChg>
        <pc:sldLayoutChg chg="add del">
          <pc:chgData name="Ananyaa Shahi" userId="S::923097614@sfsu.edu::d2ede188-7662-4336-a938-b72351ce7a75" providerId="AD" clId="Web-{410EF8BD-AD75-D395-4012-4CC25CF03125}" dt="2023-12-02T08:06:09.406" v="16"/>
          <pc:sldLayoutMkLst>
            <pc:docMk/>
            <pc:sldMasterMk cId="2695249365" sldId="2147483679"/>
            <pc:sldLayoutMk cId="1297253376" sldId="2147483673"/>
          </pc:sldLayoutMkLst>
        </pc:sldLayoutChg>
        <pc:sldLayoutChg chg="add del">
          <pc:chgData name="Ananyaa Shahi" userId="S::923097614@sfsu.edu::d2ede188-7662-4336-a938-b72351ce7a75" providerId="AD" clId="Web-{410EF8BD-AD75-D395-4012-4CC25CF03125}" dt="2023-12-02T08:06:09.406" v="16"/>
          <pc:sldLayoutMkLst>
            <pc:docMk/>
            <pc:sldMasterMk cId="2695249365" sldId="2147483679"/>
            <pc:sldLayoutMk cId="1284440166" sldId="2147483674"/>
          </pc:sldLayoutMkLst>
        </pc:sldLayoutChg>
        <pc:sldLayoutChg chg="add del">
          <pc:chgData name="Ananyaa Shahi" userId="S::923097614@sfsu.edu::d2ede188-7662-4336-a938-b72351ce7a75" providerId="AD" clId="Web-{410EF8BD-AD75-D395-4012-4CC25CF03125}" dt="2023-12-02T08:06:09.406" v="16"/>
          <pc:sldLayoutMkLst>
            <pc:docMk/>
            <pc:sldMasterMk cId="2695249365" sldId="2147483679"/>
            <pc:sldLayoutMk cId="3978224586" sldId="2147483675"/>
          </pc:sldLayoutMkLst>
        </pc:sldLayoutChg>
        <pc:sldLayoutChg chg="add del">
          <pc:chgData name="Ananyaa Shahi" userId="S::923097614@sfsu.edu::d2ede188-7662-4336-a938-b72351ce7a75" providerId="AD" clId="Web-{410EF8BD-AD75-D395-4012-4CC25CF03125}" dt="2023-12-02T08:06:09.406" v="16"/>
          <pc:sldLayoutMkLst>
            <pc:docMk/>
            <pc:sldMasterMk cId="2695249365" sldId="2147483679"/>
            <pc:sldLayoutMk cId="2351811505" sldId="2147483676"/>
          </pc:sldLayoutMkLst>
        </pc:sldLayoutChg>
        <pc:sldLayoutChg chg="add del">
          <pc:chgData name="Ananyaa Shahi" userId="S::923097614@sfsu.edu::d2ede188-7662-4336-a938-b72351ce7a75" providerId="AD" clId="Web-{410EF8BD-AD75-D395-4012-4CC25CF03125}" dt="2023-12-02T08:06:09.406" v="16"/>
          <pc:sldLayoutMkLst>
            <pc:docMk/>
            <pc:sldMasterMk cId="2695249365" sldId="2147483679"/>
            <pc:sldLayoutMk cId="3838993675" sldId="2147483677"/>
          </pc:sldLayoutMkLst>
        </pc:sldLayoutChg>
        <pc:sldLayoutChg chg="add del">
          <pc:chgData name="Ananyaa Shahi" userId="S::923097614@sfsu.edu::d2ede188-7662-4336-a938-b72351ce7a75" providerId="AD" clId="Web-{410EF8BD-AD75-D395-4012-4CC25CF03125}" dt="2023-12-02T08:06:09.406" v="16"/>
          <pc:sldLayoutMkLst>
            <pc:docMk/>
            <pc:sldMasterMk cId="2695249365" sldId="2147483679"/>
            <pc:sldLayoutMk cId="1628480094" sldId="2147483678"/>
          </pc:sldLayoutMkLst>
        </pc:sldLayoutChg>
      </pc:sldMasterChg>
      <pc:sldMasterChg chg="add del addSldLayout delSldLayout">
        <pc:chgData name="Ananyaa Shahi" userId="S::923097614@sfsu.edu::d2ede188-7662-4336-a938-b72351ce7a75" providerId="AD" clId="Web-{410EF8BD-AD75-D395-4012-4CC25CF03125}" dt="2023-12-02T08:05:16.904" v="12"/>
        <pc:sldMasterMkLst>
          <pc:docMk/>
          <pc:sldMasterMk cId="2446520321" sldId="2147483692"/>
        </pc:sldMasterMkLst>
        <pc:sldLayoutChg chg="add del">
          <pc:chgData name="Ananyaa Shahi" userId="S::923097614@sfsu.edu::d2ede188-7662-4336-a938-b72351ce7a75" providerId="AD" clId="Web-{410EF8BD-AD75-D395-4012-4CC25CF03125}" dt="2023-12-02T08:05:16.904" v="12"/>
          <pc:sldLayoutMkLst>
            <pc:docMk/>
            <pc:sldMasterMk cId="2446520321" sldId="2147483692"/>
            <pc:sldLayoutMk cId="4228405059" sldId="2147483681"/>
          </pc:sldLayoutMkLst>
        </pc:sldLayoutChg>
        <pc:sldLayoutChg chg="add del">
          <pc:chgData name="Ananyaa Shahi" userId="S::923097614@sfsu.edu::d2ede188-7662-4336-a938-b72351ce7a75" providerId="AD" clId="Web-{410EF8BD-AD75-D395-4012-4CC25CF03125}" dt="2023-12-02T08:05:16.904" v="12"/>
          <pc:sldLayoutMkLst>
            <pc:docMk/>
            <pc:sldMasterMk cId="2446520321" sldId="2147483692"/>
            <pc:sldLayoutMk cId="1313984519" sldId="2147483682"/>
          </pc:sldLayoutMkLst>
        </pc:sldLayoutChg>
        <pc:sldLayoutChg chg="add del">
          <pc:chgData name="Ananyaa Shahi" userId="S::923097614@sfsu.edu::d2ede188-7662-4336-a938-b72351ce7a75" providerId="AD" clId="Web-{410EF8BD-AD75-D395-4012-4CC25CF03125}" dt="2023-12-02T08:05:16.904" v="12"/>
          <pc:sldLayoutMkLst>
            <pc:docMk/>
            <pc:sldMasterMk cId="2446520321" sldId="2147483692"/>
            <pc:sldLayoutMk cId="630712051" sldId="2147483683"/>
          </pc:sldLayoutMkLst>
        </pc:sldLayoutChg>
        <pc:sldLayoutChg chg="add del">
          <pc:chgData name="Ananyaa Shahi" userId="S::923097614@sfsu.edu::d2ede188-7662-4336-a938-b72351ce7a75" providerId="AD" clId="Web-{410EF8BD-AD75-D395-4012-4CC25CF03125}" dt="2023-12-02T08:05:16.904" v="12"/>
          <pc:sldLayoutMkLst>
            <pc:docMk/>
            <pc:sldMasterMk cId="2446520321" sldId="2147483692"/>
            <pc:sldLayoutMk cId="4097166956" sldId="2147483684"/>
          </pc:sldLayoutMkLst>
        </pc:sldLayoutChg>
        <pc:sldLayoutChg chg="add del">
          <pc:chgData name="Ananyaa Shahi" userId="S::923097614@sfsu.edu::d2ede188-7662-4336-a938-b72351ce7a75" providerId="AD" clId="Web-{410EF8BD-AD75-D395-4012-4CC25CF03125}" dt="2023-12-02T08:05:16.904" v="12"/>
          <pc:sldLayoutMkLst>
            <pc:docMk/>
            <pc:sldMasterMk cId="2446520321" sldId="2147483692"/>
            <pc:sldLayoutMk cId="1666869433" sldId="2147483685"/>
          </pc:sldLayoutMkLst>
        </pc:sldLayoutChg>
        <pc:sldLayoutChg chg="add del">
          <pc:chgData name="Ananyaa Shahi" userId="S::923097614@sfsu.edu::d2ede188-7662-4336-a938-b72351ce7a75" providerId="AD" clId="Web-{410EF8BD-AD75-D395-4012-4CC25CF03125}" dt="2023-12-02T08:05:16.904" v="12"/>
          <pc:sldLayoutMkLst>
            <pc:docMk/>
            <pc:sldMasterMk cId="2446520321" sldId="2147483692"/>
            <pc:sldLayoutMk cId="27822014" sldId="2147483686"/>
          </pc:sldLayoutMkLst>
        </pc:sldLayoutChg>
        <pc:sldLayoutChg chg="add del">
          <pc:chgData name="Ananyaa Shahi" userId="S::923097614@sfsu.edu::d2ede188-7662-4336-a938-b72351ce7a75" providerId="AD" clId="Web-{410EF8BD-AD75-D395-4012-4CC25CF03125}" dt="2023-12-02T08:05:16.904" v="12"/>
          <pc:sldLayoutMkLst>
            <pc:docMk/>
            <pc:sldMasterMk cId="2446520321" sldId="2147483692"/>
            <pc:sldLayoutMk cId="1298466054" sldId="2147483687"/>
          </pc:sldLayoutMkLst>
        </pc:sldLayoutChg>
        <pc:sldLayoutChg chg="add del">
          <pc:chgData name="Ananyaa Shahi" userId="S::923097614@sfsu.edu::d2ede188-7662-4336-a938-b72351ce7a75" providerId="AD" clId="Web-{410EF8BD-AD75-D395-4012-4CC25CF03125}" dt="2023-12-02T08:05:16.904" v="12"/>
          <pc:sldLayoutMkLst>
            <pc:docMk/>
            <pc:sldMasterMk cId="2446520321" sldId="2147483692"/>
            <pc:sldLayoutMk cId="4269942216" sldId="2147483688"/>
          </pc:sldLayoutMkLst>
        </pc:sldLayoutChg>
        <pc:sldLayoutChg chg="add del">
          <pc:chgData name="Ananyaa Shahi" userId="S::923097614@sfsu.edu::d2ede188-7662-4336-a938-b72351ce7a75" providerId="AD" clId="Web-{410EF8BD-AD75-D395-4012-4CC25CF03125}" dt="2023-12-02T08:05:16.904" v="12"/>
          <pc:sldLayoutMkLst>
            <pc:docMk/>
            <pc:sldMasterMk cId="2446520321" sldId="2147483692"/>
            <pc:sldLayoutMk cId="3471810508" sldId="2147483689"/>
          </pc:sldLayoutMkLst>
        </pc:sldLayoutChg>
        <pc:sldLayoutChg chg="add del">
          <pc:chgData name="Ananyaa Shahi" userId="S::923097614@sfsu.edu::d2ede188-7662-4336-a938-b72351ce7a75" providerId="AD" clId="Web-{410EF8BD-AD75-D395-4012-4CC25CF03125}" dt="2023-12-02T08:05:16.904" v="12"/>
          <pc:sldLayoutMkLst>
            <pc:docMk/>
            <pc:sldMasterMk cId="2446520321" sldId="2147483692"/>
            <pc:sldLayoutMk cId="1521491247" sldId="2147483690"/>
          </pc:sldLayoutMkLst>
        </pc:sldLayoutChg>
        <pc:sldLayoutChg chg="add del">
          <pc:chgData name="Ananyaa Shahi" userId="S::923097614@sfsu.edu::d2ede188-7662-4336-a938-b72351ce7a75" providerId="AD" clId="Web-{410EF8BD-AD75-D395-4012-4CC25CF03125}" dt="2023-12-02T08:05:16.904" v="12"/>
          <pc:sldLayoutMkLst>
            <pc:docMk/>
            <pc:sldMasterMk cId="2446520321" sldId="2147483692"/>
            <pc:sldLayoutMk cId="124424829" sldId="2147483691"/>
          </pc:sldLayoutMkLst>
        </pc:sldLayoutChg>
      </pc:sldMasterChg>
    </pc:docChg>
  </pc:docChgLst>
  <pc:docChgLst>
    <pc:chgData name="Ananyaa Shahi" userId="S::923097614@sfsu.edu::d2ede188-7662-4336-a938-b72351ce7a75" providerId="AD" clId="Web-{E589B8DD-D449-398B-A246-32DBBBED4AA7}"/>
    <pc:docChg chg="modSld">
      <pc:chgData name="Ananyaa Shahi" userId="S::923097614@sfsu.edu::d2ede188-7662-4336-a938-b72351ce7a75" providerId="AD" clId="Web-{E589B8DD-D449-398B-A246-32DBBBED4AA7}" dt="2023-12-04T08:46:01.398" v="425"/>
      <pc:docMkLst>
        <pc:docMk/>
      </pc:docMkLst>
      <pc:sldChg chg="modSp">
        <pc:chgData name="Ananyaa Shahi" userId="S::923097614@sfsu.edu::d2ede188-7662-4336-a938-b72351ce7a75" providerId="AD" clId="Web-{E589B8DD-D449-398B-A246-32DBBBED4AA7}" dt="2023-12-04T08:37:29.624" v="398" actId="20577"/>
        <pc:sldMkLst>
          <pc:docMk/>
          <pc:sldMk cId="2508010886" sldId="257"/>
        </pc:sldMkLst>
        <pc:spChg chg="mod">
          <ac:chgData name="Ananyaa Shahi" userId="S::923097614@sfsu.edu::d2ede188-7662-4336-a938-b72351ce7a75" providerId="AD" clId="Web-{E589B8DD-D449-398B-A246-32DBBBED4AA7}" dt="2023-12-04T08:37:29.624" v="398" actId="20577"/>
          <ac:spMkLst>
            <pc:docMk/>
            <pc:sldMk cId="2508010886" sldId="257"/>
            <ac:spMk id="5" creationId="{25A1AA63-BC34-BE77-6E09-FB16A24C4C1A}"/>
          </ac:spMkLst>
        </pc:spChg>
      </pc:sldChg>
      <pc:sldChg chg="modSp">
        <pc:chgData name="Ananyaa Shahi" userId="S::923097614@sfsu.edu::d2ede188-7662-4336-a938-b72351ce7a75" providerId="AD" clId="Web-{E589B8DD-D449-398B-A246-32DBBBED4AA7}" dt="2023-12-04T08:37:35.890" v="399" actId="20577"/>
        <pc:sldMkLst>
          <pc:docMk/>
          <pc:sldMk cId="446680595" sldId="258"/>
        </pc:sldMkLst>
        <pc:spChg chg="mod">
          <ac:chgData name="Ananyaa Shahi" userId="S::923097614@sfsu.edu::d2ede188-7662-4336-a938-b72351ce7a75" providerId="AD" clId="Web-{E589B8DD-D449-398B-A246-32DBBBED4AA7}" dt="2023-12-04T08:37:35.890" v="399" actId="20577"/>
          <ac:spMkLst>
            <pc:docMk/>
            <pc:sldMk cId="446680595" sldId="258"/>
            <ac:spMk id="7" creationId="{E4DAA4CF-4239-D271-54C5-48DC6CF49514}"/>
          </ac:spMkLst>
        </pc:spChg>
      </pc:sldChg>
      <pc:sldChg chg="addSp modSp">
        <pc:chgData name="Ananyaa Shahi" userId="S::923097614@sfsu.edu::d2ede188-7662-4336-a938-b72351ce7a75" providerId="AD" clId="Web-{E589B8DD-D449-398B-A246-32DBBBED4AA7}" dt="2023-12-04T08:37:41.047" v="400" actId="20577"/>
        <pc:sldMkLst>
          <pc:docMk/>
          <pc:sldMk cId="2270176311" sldId="259"/>
        </pc:sldMkLst>
        <pc:spChg chg="add mod">
          <ac:chgData name="Ananyaa Shahi" userId="S::923097614@sfsu.edu::d2ede188-7662-4336-a938-b72351ce7a75" providerId="AD" clId="Web-{E589B8DD-D449-398B-A246-32DBBBED4AA7}" dt="2023-12-04T08:37:41.047" v="400" actId="20577"/>
          <ac:spMkLst>
            <pc:docMk/>
            <pc:sldMk cId="2270176311" sldId="259"/>
            <ac:spMk id="5" creationId="{92448B63-522F-AAAA-107E-ED841AC70CCD}"/>
          </ac:spMkLst>
        </pc:spChg>
      </pc:sldChg>
      <pc:sldChg chg="addSp delSp modSp">
        <pc:chgData name="Ananyaa Shahi" userId="S::923097614@sfsu.edu::d2ede188-7662-4336-a938-b72351ce7a75" providerId="AD" clId="Web-{E589B8DD-D449-398B-A246-32DBBBED4AA7}" dt="2023-12-04T08:46:01.398" v="425"/>
        <pc:sldMkLst>
          <pc:docMk/>
          <pc:sldMk cId="1307285554" sldId="261"/>
        </pc:sldMkLst>
        <pc:spChg chg="mod">
          <ac:chgData name="Ananyaa Shahi" userId="S::923097614@sfsu.edu::d2ede188-7662-4336-a938-b72351ce7a75" providerId="AD" clId="Web-{E589B8DD-D449-398B-A246-32DBBBED4AA7}" dt="2023-12-04T08:46:01.398" v="425"/>
          <ac:spMkLst>
            <pc:docMk/>
            <pc:sldMk cId="1307285554" sldId="261"/>
            <ac:spMk id="2" creationId="{59E2C842-6174-B4DE-59C9-FD533515F394}"/>
          </ac:spMkLst>
        </pc:spChg>
        <pc:spChg chg="mod">
          <ac:chgData name="Ananyaa Shahi" userId="S::923097614@sfsu.edu::d2ede188-7662-4336-a938-b72351ce7a75" providerId="AD" clId="Web-{E589B8DD-D449-398B-A246-32DBBBED4AA7}" dt="2023-12-04T08:46:01.398" v="425"/>
          <ac:spMkLst>
            <pc:docMk/>
            <pc:sldMk cId="1307285554" sldId="261"/>
            <ac:spMk id="3" creationId="{A53662F3-0C7C-0EC0-46B1-C9653F8B1567}"/>
          </ac:spMkLst>
        </pc:spChg>
        <pc:spChg chg="add del mod">
          <ac:chgData name="Ananyaa Shahi" userId="S::923097614@sfsu.edu::d2ede188-7662-4336-a938-b72351ce7a75" providerId="AD" clId="Web-{E589B8DD-D449-398B-A246-32DBBBED4AA7}" dt="2023-12-04T08:44:05.643" v="419"/>
          <ac:spMkLst>
            <pc:docMk/>
            <pc:sldMk cId="1307285554" sldId="261"/>
            <ac:spMk id="4" creationId="{AB9B38D3-BA98-6AD3-4634-8BB36547E6B0}"/>
          </ac:spMkLst>
        </pc:spChg>
        <pc:spChg chg="del">
          <ac:chgData name="Ananyaa Shahi" userId="S::923097614@sfsu.edu::d2ede188-7662-4336-a938-b72351ce7a75" providerId="AD" clId="Web-{E589B8DD-D449-398B-A246-32DBBBED4AA7}" dt="2023-12-04T08:46:01.398" v="425"/>
          <ac:spMkLst>
            <pc:docMk/>
            <pc:sldMk cId="1307285554" sldId="261"/>
            <ac:spMk id="10" creationId="{990BAFCD-EA0A-47F4-8B00-AAB1E67A90CC}"/>
          </ac:spMkLst>
        </pc:spChg>
        <pc:spChg chg="del">
          <ac:chgData name="Ananyaa Shahi" userId="S::923097614@sfsu.edu::d2ede188-7662-4336-a938-b72351ce7a75" providerId="AD" clId="Web-{E589B8DD-D449-398B-A246-32DBBBED4AA7}" dt="2023-12-04T08:46:01.398" v="425"/>
          <ac:spMkLst>
            <pc:docMk/>
            <pc:sldMk cId="1307285554" sldId="261"/>
            <ac:spMk id="12" creationId="{2F9C61D6-37CC-4AD4-83C3-022D08874179}"/>
          </ac:spMkLst>
        </pc:spChg>
        <pc:spChg chg="add">
          <ac:chgData name="Ananyaa Shahi" userId="S::923097614@sfsu.edu::d2ede188-7662-4336-a938-b72351ce7a75" providerId="AD" clId="Web-{E589B8DD-D449-398B-A246-32DBBBED4AA7}" dt="2023-12-04T08:46:01.398" v="425"/>
          <ac:spMkLst>
            <pc:docMk/>
            <pc:sldMk cId="1307285554" sldId="261"/>
            <ac:spMk id="19" creationId="{33428ACC-71EC-4171-9527-10983BA6B41D}"/>
          </ac:spMkLst>
        </pc:spChg>
        <pc:spChg chg="add">
          <ac:chgData name="Ananyaa Shahi" userId="S::923097614@sfsu.edu::d2ede188-7662-4336-a938-b72351ce7a75" providerId="AD" clId="Web-{E589B8DD-D449-398B-A246-32DBBBED4AA7}" dt="2023-12-04T08:46:01.398" v="425"/>
          <ac:spMkLst>
            <pc:docMk/>
            <pc:sldMk cId="1307285554" sldId="261"/>
            <ac:spMk id="23" creationId="{8D4480B4-953D-41FA-9052-09AB3A026947}"/>
          </ac:spMkLst>
        </pc:spChg>
        <pc:picChg chg="add mod">
          <ac:chgData name="Ananyaa Shahi" userId="S::923097614@sfsu.edu::d2ede188-7662-4336-a938-b72351ce7a75" providerId="AD" clId="Web-{E589B8DD-D449-398B-A246-32DBBBED4AA7}" dt="2023-12-04T08:46:01.398" v="425"/>
          <ac:picMkLst>
            <pc:docMk/>
            <pc:sldMk cId="1307285554" sldId="261"/>
            <ac:picMk id="5" creationId="{74495781-28CD-A67D-453C-D13330B1FC94}"/>
          </ac:picMkLst>
        </pc:picChg>
        <pc:cxnChg chg="del">
          <ac:chgData name="Ananyaa Shahi" userId="S::923097614@sfsu.edu::d2ede188-7662-4336-a938-b72351ce7a75" providerId="AD" clId="Web-{E589B8DD-D449-398B-A246-32DBBBED4AA7}" dt="2023-12-04T08:46:01.398" v="425"/>
          <ac:cxnSpMkLst>
            <pc:docMk/>
            <pc:sldMk cId="1307285554" sldId="261"/>
            <ac:cxnSpMk id="14" creationId="{2669285E-35F6-4010-B084-229A808458CD}"/>
          </ac:cxnSpMkLst>
        </pc:cxnChg>
        <pc:cxnChg chg="add">
          <ac:chgData name="Ananyaa Shahi" userId="S::923097614@sfsu.edu::d2ede188-7662-4336-a938-b72351ce7a75" providerId="AD" clId="Web-{E589B8DD-D449-398B-A246-32DBBBED4AA7}" dt="2023-12-04T08:46:01.398" v="425"/>
          <ac:cxnSpMkLst>
            <pc:docMk/>
            <pc:sldMk cId="1307285554" sldId="261"/>
            <ac:cxnSpMk id="21" creationId="{BA22713B-ABB6-4391-97F9-0449A2B9B664}"/>
          </ac:cxnSpMkLst>
        </pc:cxnChg>
      </pc:sldChg>
      <pc:sldChg chg="modSp">
        <pc:chgData name="Ananyaa Shahi" userId="S::923097614@sfsu.edu::d2ede188-7662-4336-a938-b72351ce7a75" providerId="AD" clId="Web-{E589B8DD-D449-398B-A246-32DBBBED4AA7}" dt="2023-12-04T07:35:58.281" v="88" actId="14100"/>
        <pc:sldMkLst>
          <pc:docMk/>
          <pc:sldMk cId="1753951434" sldId="263"/>
        </pc:sldMkLst>
        <pc:spChg chg="mod">
          <ac:chgData name="Ananyaa Shahi" userId="S::923097614@sfsu.edu::d2ede188-7662-4336-a938-b72351ce7a75" providerId="AD" clId="Web-{E589B8DD-D449-398B-A246-32DBBBED4AA7}" dt="2023-12-04T07:35:58.281" v="88" actId="14100"/>
          <ac:spMkLst>
            <pc:docMk/>
            <pc:sldMk cId="1753951434" sldId="263"/>
            <ac:spMk id="7" creationId="{6942A4A5-2BB5-044E-8AE3-748420675CC8}"/>
          </ac:spMkLst>
        </pc:spChg>
      </pc:sldChg>
      <pc:sldChg chg="modSp">
        <pc:chgData name="Ananyaa Shahi" userId="S::923097614@sfsu.edu::d2ede188-7662-4336-a938-b72351ce7a75" providerId="AD" clId="Web-{E589B8DD-D449-398B-A246-32DBBBED4AA7}" dt="2023-12-04T08:37:15.874" v="397" actId="20577"/>
        <pc:sldMkLst>
          <pc:docMk/>
          <pc:sldMk cId="123270108" sldId="272"/>
        </pc:sldMkLst>
        <pc:spChg chg="mod">
          <ac:chgData name="Ananyaa Shahi" userId="S::923097614@sfsu.edu::d2ede188-7662-4336-a938-b72351ce7a75" providerId="AD" clId="Web-{E589B8DD-D449-398B-A246-32DBBBED4AA7}" dt="2023-12-04T08:37:15.874" v="397" actId="20577"/>
          <ac:spMkLst>
            <pc:docMk/>
            <pc:sldMk cId="123270108" sldId="272"/>
            <ac:spMk id="4" creationId="{B8FED125-C5CF-F813-4568-F5A1F3333B0F}"/>
          </ac:spMkLst>
        </pc:spChg>
      </pc:sldChg>
    </pc:docChg>
  </pc:docChgLst>
  <pc:docChgLst>
    <pc:chgData name="Shaik Faiz Ahmed" userId="S::923092934@sfsu.edu::05187c56-1bcc-4f95-9ca6-874223b93ef3" providerId="AD" clId="Web-{894F4EE3-52B1-99A6-A7EB-8EAE03E79B93}"/>
    <pc:docChg chg="addSld delSld modSld">
      <pc:chgData name="Shaik Faiz Ahmed" userId="S::923092934@sfsu.edu::05187c56-1bcc-4f95-9ca6-874223b93ef3" providerId="AD" clId="Web-{894F4EE3-52B1-99A6-A7EB-8EAE03E79B93}" dt="2023-12-04T22:25:07.617" v="403" actId="20577"/>
      <pc:docMkLst>
        <pc:docMk/>
      </pc:docMkLst>
      <pc:sldChg chg="addSp delSp modSp del">
        <pc:chgData name="Shaik Faiz Ahmed" userId="S::923092934@sfsu.edu::05187c56-1bcc-4f95-9ca6-874223b93ef3" providerId="AD" clId="Web-{894F4EE3-52B1-99A6-A7EB-8EAE03E79B93}" dt="2023-12-04T22:04:33.746" v="398"/>
        <pc:sldMkLst>
          <pc:docMk/>
          <pc:sldMk cId="3647715443" sldId="266"/>
        </pc:sldMkLst>
        <pc:spChg chg="mod">
          <ac:chgData name="Shaik Faiz Ahmed" userId="S::923092934@sfsu.edu::05187c56-1bcc-4f95-9ca6-874223b93ef3" providerId="AD" clId="Web-{894F4EE3-52B1-99A6-A7EB-8EAE03E79B93}" dt="2023-12-04T20:50:23.363" v="184" actId="1076"/>
          <ac:spMkLst>
            <pc:docMk/>
            <pc:sldMk cId="3647715443" sldId="266"/>
            <ac:spMk id="2" creationId="{59E2C842-6174-B4DE-59C9-FD533515F394}"/>
          </ac:spMkLst>
        </pc:spChg>
        <pc:spChg chg="del mod">
          <ac:chgData name="Shaik Faiz Ahmed" userId="S::923092934@sfsu.edu::05187c56-1bcc-4f95-9ca6-874223b93ef3" providerId="AD" clId="Web-{894F4EE3-52B1-99A6-A7EB-8EAE03E79B93}" dt="2023-12-04T20:49:46.269" v="173"/>
          <ac:spMkLst>
            <pc:docMk/>
            <pc:sldMk cId="3647715443" sldId="266"/>
            <ac:spMk id="3" creationId="{A53662F3-0C7C-0EC0-46B1-C9653F8B1567}"/>
          </ac:spMkLst>
        </pc:spChg>
        <pc:spChg chg="del">
          <ac:chgData name="Shaik Faiz Ahmed" userId="S::923092934@sfsu.edu::05187c56-1bcc-4f95-9ca6-874223b93ef3" providerId="AD" clId="Web-{894F4EE3-52B1-99A6-A7EB-8EAE03E79B93}" dt="2023-12-04T20:49:35.409" v="172"/>
          <ac:spMkLst>
            <pc:docMk/>
            <pc:sldMk cId="3647715443" sldId="266"/>
            <ac:spMk id="10" creationId="{990BAFCD-EA0A-47F4-8B00-AAB1E67A90CC}"/>
          </ac:spMkLst>
        </pc:spChg>
        <pc:spChg chg="del">
          <ac:chgData name="Shaik Faiz Ahmed" userId="S::923092934@sfsu.edu::05187c56-1bcc-4f95-9ca6-874223b93ef3" providerId="AD" clId="Web-{894F4EE3-52B1-99A6-A7EB-8EAE03E79B93}" dt="2023-12-04T20:49:35.409" v="172"/>
          <ac:spMkLst>
            <pc:docMk/>
            <pc:sldMk cId="3647715443" sldId="266"/>
            <ac:spMk id="12" creationId="{2F9C61D6-37CC-4AD4-83C3-022D08874179}"/>
          </ac:spMkLst>
        </pc:spChg>
        <pc:spChg chg="add">
          <ac:chgData name="Shaik Faiz Ahmed" userId="S::923092934@sfsu.edu::05187c56-1bcc-4f95-9ca6-874223b93ef3" providerId="AD" clId="Web-{894F4EE3-52B1-99A6-A7EB-8EAE03E79B93}" dt="2023-12-04T20:49:35.409" v="172"/>
          <ac:spMkLst>
            <pc:docMk/>
            <pc:sldMk cId="3647715443" sldId="266"/>
            <ac:spMk id="19" creationId="{DFD57664-637D-40CA-83F2-B729A932BD31}"/>
          </ac:spMkLst>
        </pc:spChg>
        <pc:picChg chg="add mod ord">
          <ac:chgData name="Shaik Faiz Ahmed" userId="S::923092934@sfsu.edu::05187c56-1bcc-4f95-9ca6-874223b93ef3" providerId="AD" clId="Web-{894F4EE3-52B1-99A6-A7EB-8EAE03E79B93}" dt="2023-12-04T20:49:35.409" v="172"/>
          <ac:picMkLst>
            <pc:docMk/>
            <pc:sldMk cId="3647715443" sldId="266"/>
            <ac:picMk id="4" creationId="{E404278F-5286-9592-5233-BE631BC90070}"/>
          </ac:picMkLst>
        </pc:picChg>
        <pc:cxnChg chg="del">
          <ac:chgData name="Shaik Faiz Ahmed" userId="S::923092934@sfsu.edu::05187c56-1bcc-4f95-9ca6-874223b93ef3" providerId="AD" clId="Web-{894F4EE3-52B1-99A6-A7EB-8EAE03E79B93}" dt="2023-12-04T20:49:35.409" v="172"/>
          <ac:cxnSpMkLst>
            <pc:docMk/>
            <pc:sldMk cId="3647715443" sldId="266"/>
            <ac:cxnSpMk id="14" creationId="{2669285E-35F6-4010-B084-229A808458CD}"/>
          </ac:cxnSpMkLst>
        </pc:cxnChg>
        <pc:cxnChg chg="add">
          <ac:chgData name="Shaik Faiz Ahmed" userId="S::923092934@sfsu.edu::05187c56-1bcc-4f95-9ca6-874223b93ef3" providerId="AD" clId="Web-{894F4EE3-52B1-99A6-A7EB-8EAE03E79B93}" dt="2023-12-04T20:49:35.409" v="172"/>
          <ac:cxnSpMkLst>
            <pc:docMk/>
            <pc:sldMk cId="3647715443" sldId="266"/>
            <ac:cxnSpMk id="21" creationId="{D5B557D3-D7B4-404B-84A1-9BD182BE5B06}"/>
          </ac:cxnSpMkLst>
        </pc:cxnChg>
      </pc:sldChg>
      <pc:sldChg chg="addSp delSp modSp addAnim delAnim">
        <pc:chgData name="Shaik Faiz Ahmed" userId="S::923092934@sfsu.edu::05187c56-1bcc-4f95-9ca6-874223b93ef3" providerId="AD" clId="Web-{894F4EE3-52B1-99A6-A7EB-8EAE03E79B93}" dt="2023-12-04T20:51:30.240" v="200"/>
        <pc:sldMkLst>
          <pc:docMk/>
          <pc:sldMk cId="3434471385" sldId="267"/>
        </pc:sldMkLst>
        <pc:spChg chg="mod">
          <ac:chgData name="Shaik Faiz Ahmed" userId="S::923092934@sfsu.edu::05187c56-1bcc-4f95-9ca6-874223b93ef3" providerId="AD" clId="Web-{894F4EE3-52B1-99A6-A7EB-8EAE03E79B93}" dt="2023-12-04T20:51:30.240" v="200"/>
          <ac:spMkLst>
            <pc:docMk/>
            <pc:sldMk cId="3434471385" sldId="267"/>
            <ac:spMk id="2" creationId="{59E2C842-6174-B4DE-59C9-FD533515F394}"/>
          </ac:spMkLst>
        </pc:spChg>
        <pc:spChg chg="del">
          <ac:chgData name="Shaik Faiz Ahmed" userId="S::923092934@sfsu.edu::05187c56-1bcc-4f95-9ca6-874223b93ef3" providerId="AD" clId="Web-{894F4EE3-52B1-99A6-A7EB-8EAE03E79B93}" dt="2023-12-04T20:50:46.176" v="190"/>
          <ac:spMkLst>
            <pc:docMk/>
            <pc:sldMk cId="3434471385" sldId="267"/>
            <ac:spMk id="3" creationId="{A53662F3-0C7C-0EC0-46B1-C9653F8B1567}"/>
          </ac:spMkLst>
        </pc:spChg>
        <pc:spChg chg="add del">
          <ac:chgData name="Shaik Faiz Ahmed" userId="S::923092934@sfsu.edu::05187c56-1bcc-4f95-9ca6-874223b93ef3" providerId="AD" clId="Web-{894F4EE3-52B1-99A6-A7EB-8EAE03E79B93}" dt="2023-12-04T20:51:03.505" v="197"/>
          <ac:spMkLst>
            <pc:docMk/>
            <pc:sldMk cId="3434471385" sldId="267"/>
            <ac:spMk id="10" creationId="{990BAFCD-EA0A-47F4-8B00-AAB1E67A90CC}"/>
          </ac:spMkLst>
        </pc:spChg>
        <pc:spChg chg="add del">
          <ac:chgData name="Shaik Faiz Ahmed" userId="S::923092934@sfsu.edu::05187c56-1bcc-4f95-9ca6-874223b93ef3" providerId="AD" clId="Web-{894F4EE3-52B1-99A6-A7EB-8EAE03E79B93}" dt="2023-12-04T20:51:03.505" v="197"/>
          <ac:spMkLst>
            <pc:docMk/>
            <pc:sldMk cId="3434471385" sldId="267"/>
            <ac:spMk id="12" creationId="{2F9C61D6-37CC-4AD4-83C3-022D08874179}"/>
          </ac:spMkLst>
        </pc:spChg>
        <pc:spChg chg="add del">
          <ac:chgData name="Shaik Faiz Ahmed" userId="S::923092934@sfsu.edu::05187c56-1bcc-4f95-9ca6-874223b93ef3" providerId="AD" clId="Web-{894F4EE3-52B1-99A6-A7EB-8EAE03E79B93}" dt="2023-12-04T20:51:03.505" v="196"/>
          <ac:spMkLst>
            <pc:docMk/>
            <pc:sldMk cId="3434471385" sldId="267"/>
            <ac:spMk id="19" creationId="{FBDCECDC-EEE3-4128-AA5E-82A8C08796E8}"/>
          </ac:spMkLst>
        </pc:spChg>
        <pc:spChg chg="add del">
          <ac:chgData name="Shaik Faiz Ahmed" userId="S::923092934@sfsu.edu::05187c56-1bcc-4f95-9ca6-874223b93ef3" providerId="AD" clId="Web-{894F4EE3-52B1-99A6-A7EB-8EAE03E79B93}" dt="2023-12-04T20:50:56.145" v="194"/>
          <ac:spMkLst>
            <pc:docMk/>
            <pc:sldMk cId="3434471385" sldId="267"/>
            <ac:spMk id="20" creationId="{77D4E339-1FDC-4F64-BACC-DA1625A5A305}"/>
          </ac:spMkLst>
        </pc:spChg>
        <pc:spChg chg="add del">
          <ac:chgData name="Shaik Faiz Ahmed" userId="S::923092934@sfsu.edu::05187c56-1bcc-4f95-9ca6-874223b93ef3" providerId="AD" clId="Web-{894F4EE3-52B1-99A6-A7EB-8EAE03E79B93}" dt="2023-12-04T20:51:03.505" v="196"/>
          <ac:spMkLst>
            <pc:docMk/>
            <pc:sldMk cId="3434471385" sldId="267"/>
            <ac:spMk id="21" creationId="{4260EDE0-989C-4E16-AF94-F652294D828E}"/>
          </ac:spMkLst>
        </pc:spChg>
        <pc:spChg chg="add del">
          <ac:chgData name="Shaik Faiz Ahmed" userId="S::923092934@sfsu.edu::05187c56-1bcc-4f95-9ca6-874223b93ef3" providerId="AD" clId="Web-{894F4EE3-52B1-99A6-A7EB-8EAE03E79B93}" dt="2023-12-04T20:51:30.240" v="200"/>
          <ac:spMkLst>
            <pc:docMk/>
            <pc:sldMk cId="3434471385" sldId="267"/>
            <ac:spMk id="23" creationId="{277711D3-2534-4918-8661-020829D71301}"/>
          </ac:spMkLst>
        </pc:spChg>
        <pc:spChg chg="add del">
          <ac:chgData name="Shaik Faiz Ahmed" userId="S::923092934@sfsu.edu::05187c56-1bcc-4f95-9ca6-874223b93ef3" providerId="AD" clId="Web-{894F4EE3-52B1-99A6-A7EB-8EAE03E79B93}" dt="2023-12-04T20:51:30.240" v="200"/>
          <ac:spMkLst>
            <pc:docMk/>
            <pc:sldMk cId="3434471385" sldId="267"/>
            <ac:spMk id="24" creationId="{B601567C-4815-45C4-A8C8-DEF236232A30}"/>
          </ac:spMkLst>
        </pc:spChg>
        <pc:spChg chg="add del">
          <ac:chgData name="Shaik Faiz Ahmed" userId="S::923092934@sfsu.edu::05187c56-1bcc-4f95-9ca6-874223b93ef3" providerId="AD" clId="Web-{894F4EE3-52B1-99A6-A7EB-8EAE03E79B93}" dt="2023-12-04T20:51:30.224" v="199"/>
          <ac:spMkLst>
            <pc:docMk/>
            <pc:sldMk cId="3434471385" sldId="267"/>
            <ac:spMk id="31" creationId="{D5B012D8-7F27-4758-9AC6-C889B154BD73}"/>
          </ac:spMkLst>
        </pc:spChg>
        <pc:spChg chg="add del">
          <ac:chgData name="Shaik Faiz Ahmed" userId="S::923092934@sfsu.edu::05187c56-1bcc-4f95-9ca6-874223b93ef3" providerId="AD" clId="Web-{894F4EE3-52B1-99A6-A7EB-8EAE03E79B93}" dt="2023-12-04T20:51:30.224" v="199"/>
          <ac:spMkLst>
            <pc:docMk/>
            <pc:sldMk cId="3434471385" sldId="267"/>
            <ac:spMk id="33" creationId="{4063B759-00FC-46D1-9898-8E8625268FAF}"/>
          </ac:spMkLst>
        </pc:spChg>
        <pc:spChg chg="add">
          <ac:chgData name="Shaik Faiz Ahmed" userId="S::923092934@sfsu.edu::05187c56-1bcc-4f95-9ca6-874223b93ef3" providerId="AD" clId="Web-{894F4EE3-52B1-99A6-A7EB-8EAE03E79B93}" dt="2023-12-04T20:51:30.240" v="200"/>
          <ac:spMkLst>
            <pc:docMk/>
            <pc:sldMk cId="3434471385" sldId="267"/>
            <ac:spMk id="35" creationId="{B0A5E7FB-1FB5-4C57-9C8C-70E550767218}"/>
          </ac:spMkLst>
        </pc:spChg>
        <pc:spChg chg="add">
          <ac:chgData name="Shaik Faiz Ahmed" userId="S::923092934@sfsu.edu::05187c56-1bcc-4f95-9ca6-874223b93ef3" providerId="AD" clId="Web-{894F4EE3-52B1-99A6-A7EB-8EAE03E79B93}" dt="2023-12-04T20:51:30.240" v="200"/>
          <ac:spMkLst>
            <pc:docMk/>
            <pc:sldMk cId="3434471385" sldId="267"/>
            <ac:spMk id="36" creationId="{A9286AD2-18A9-4868-A4E3-7A2097A20810}"/>
          </ac:spMkLst>
        </pc:spChg>
        <pc:picChg chg="add del mod">
          <ac:chgData name="Shaik Faiz Ahmed" userId="S::923092934@sfsu.edu::05187c56-1bcc-4f95-9ca6-874223b93ef3" providerId="AD" clId="Web-{894F4EE3-52B1-99A6-A7EB-8EAE03E79B93}" dt="2023-12-04T20:11:56.467" v="122"/>
          <ac:picMkLst>
            <pc:docMk/>
            <pc:sldMk cId="3434471385" sldId="267"/>
            <ac:picMk id="4" creationId="{719D73AD-41B7-6B6B-8BD4-F99F5BB13B70}"/>
          </ac:picMkLst>
        </pc:picChg>
        <pc:picChg chg="add del">
          <ac:chgData name="Shaik Faiz Ahmed" userId="S::923092934@sfsu.edu::05187c56-1bcc-4f95-9ca6-874223b93ef3" providerId="AD" clId="Web-{894F4EE3-52B1-99A6-A7EB-8EAE03E79B93}" dt="2023-12-04T20:50:56.145" v="194"/>
          <ac:picMkLst>
            <pc:docMk/>
            <pc:sldMk cId="3434471385" sldId="267"/>
            <ac:picMk id="16" creationId="{161E9D0C-2A66-75BC-3305-6E02E2B2F375}"/>
          </ac:picMkLst>
        </pc:picChg>
        <pc:picChg chg="add del">
          <ac:chgData name="Shaik Faiz Ahmed" userId="S::923092934@sfsu.edu::05187c56-1bcc-4f95-9ca6-874223b93ef3" providerId="AD" clId="Web-{894F4EE3-52B1-99A6-A7EB-8EAE03E79B93}" dt="2023-12-04T20:51:30.224" v="199"/>
          <ac:picMkLst>
            <pc:docMk/>
            <pc:sldMk cId="3434471385" sldId="267"/>
            <ac:picMk id="27" creationId="{FBDC37A9-4483-FB05-A73B-6EF109BD7CE1}"/>
          </ac:picMkLst>
        </pc:picChg>
        <pc:picChg chg="add">
          <ac:chgData name="Shaik Faiz Ahmed" userId="S::923092934@sfsu.edu::05187c56-1bcc-4f95-9ca6-874223b93ef3" providerId="AD" clId="Web-{894F4EE3-52B1-99A6-A7EB-8EAE03E79B93}" dt="2023-12-04T20:51:30.240" v="200"/>
          <ac:picMkLst>
            <pc:docMk/>
            <pc:sldMk cId="3434471385" sldId="267"/>
            <ac:picMk id="37" creationId="{96FEB48D-A9A4-C518-5E2F-692684CDA118}"/>
          </ac:picMkLst>
        </pc:picChg>
        <pc:cxnChg chg="add del">
          <ac:chgData name="Shaik Faiz Ahmed" userId="S::923092934@sfsu.edu::05187c56-1bcc-4f95-9ca6-874223b93ef3" providerId="AD" clId="Web-{894F4EE3-52B1-99A6-A7EB-8EAE03E79B93}" dt="2023-12-04T20:51:03.505" v="197"/>
          <ac:cxnSpMkLst>
            <pc:docMk/>
            <pc:sldMk cId="3434471385" sldId="267"/>
            <ac:cxnSpMk id="14" creationId="{2669285E-35F6-4010-B084-229A808458CD}"/>
          </ac:cxnSpMkLst>
        </pc:cxnChg>
        <pc:cxnChg chg="add del">
          <ac:chgData name="Shaik Faiz Ahmed" userId="S::923092934@sfsu.edu::05187c56-1bcc-4f95-9ca6-874223b93ef3" providerId="AD" clId="Web-{894F4EE3-52B1-99A6-A7EB-8EAE03E79B93}" dt="2023-12-04T20:50:56.145" v="194"/>
          <ac:cxnSpMkLst>
            <pc:docMk/>
            <pc:sldMk cId="3434471385" sldId="267"/>
            <ac:cxnSpMk id="22" creationId="{D28A9C89-B313-458F-9C85-515930A51A93}"/>
          </ac:cxnSpMkLst>
        </pc:cxnChg>
        <pc:cxnChg chg="add del">
          <ac:chgData name="Shaik Faiz Ahmed" userId="S::923092934@sfsu.edu::05187c56-1bcc-4f95-9ca6-874223b93ef3" providerId="AD" clId="Web-{894F4EE3-52B1-99A6-A7EB-8EAE03E79B93}" dt="2023-12-04T20:51:30.240" v="200"/>
          <ac:cxnSpMkLst>
            <pc:docMk/>
            <pc:sldMk cId="3434471385" sldId="267"/>
            <ac:cxnSpMk id="25" creationId="{9D2BBCA2-F039-47DF-B36F-39D7E7CC0090}"/>
          </ac:cxnSpMkLst>
        </pc:cxnChg>
        <pc:cxnChg chg="add">
          <ac:chgData name="Shaik Faiz Ahmed" userId="S::923092934@sfsu.edu::05187c56-1bcc-4f95-9ca6-874223b93ef3" providerId="AD" clId="Web-{894F4EE3-52B1-99A6-A7EB-8EAE03E79B93}" dt="2023-12-04T20:51:30.240" v="200"/>
          <ac:cxnSpMkLst>
            <pc:docMk/>
            <pc:sldMk cId="3434471385" sldId="267"/>
            <ac:cxnSpMk id="38" creationId="{E7A7CD63-7EC3-44F3-95D0-595C4019FF24}"/>
          </ac:cxnSpMkLst>
        </pc:cxnChg>
      </pc:sldChg>
      <pc:sldChg chg="addSp delSp modSp del mod addAnim delAnim setClrOvrMap">
        <pc:chgData name="Shaik Faiz Ahmed" userId="S::923092934@sfsu.edu::05187c56-1bcc-4f95-9ca6-874223b93ef3" providerId="AD" clId="Web-{894F4EE3-52B1-99A6-A7EB-8EAE03E79B93}" dt="2023-12-04T21:22:05.375" v="255"/>
        <pc:sldMkLst>
          <pc:docMk/>
          <pc:sldMk cId="1813629527" sldId="268"/>
        </pc:sldMkLst>
        <pc:spChg chg="mod">
          <ac:chgData name="Shaik Faiz Ahmed" userId="S::923092934@sfsu.edu::05187c56-1bcc-4f95-9ca6-874223b93ef3" providerId="AD" clId="Web-{894F4EE3-52B1-99A6-A7EB-8EAE03E79B93}" dt="2023-12-04T20:27:37.977" v="167" actId="20577"/>
          <ac:spMkLst>
            <pc:docMk/>
            <pc:sldMk cId="1813629527" sldId="268"/>
            <ac:spMk id="2" creationId="{59E2C842-6174-B4DE-59C9-FD533515F394}"/>
          </ac:spMkLst>
        </pc:spChg>
        <pc:spChg chg="mod">
          <ac:chgData name="Shaik Faiz Ahmed" userId="S::923092934@sfsu.edu::05187c56-1bcc-4f95-9ca6-874223b93ef3" providerId="AD" clId="Web-{894F4EE3-52B1-99A6-A7EB-8EAE03E79B93}" dt="2023-12-04T20:06:05.551" v="74"/>
          <ac:spMkLst>
            <pc:docMk/>
            <pc:sldMk cId="1813629527" sldId="268"/>
            <ac:spMk id="3" creationId="{A53662F3-0C7C-0EC0-46B1-C9653F8B1567}"/>
          </ac:spMkLst>
        </pc:spChg>
        <pc:spChg chg="add del">
          <ac:chgData name="Shaik Faiz Ahmed" userId="S::923092934@sfsu.edu::05187c56-1bcc-4f95-9ca6-874223b93ef3" providerId="AD" clId="Web-{894F4EE3-52B1-99A6-A7EB-8EAE03E79B93}" dt="2023-12-04T19:56:33.489" v="5"/>
          <ac:spMkLst>
            <pc:docMk/>
            <pc:sldMk cId="1813629527" sldId="268"/>
            <ac:spMk id="10" creationId="{990BAFCD-EA0A-47F4-8B00-AAB1E67A90CC}"/>
          </ac:spMkLst>
        </pc:spChg>
        <pc:spChg chg="add del">
          <ac:chgData name="Shaik Faiz Ahmed" userId="S::923092934@sfsu.edu::05187c56-1bcc-4f95-9ca6-874223b93ef3" providerId="AD" clId="Web-{894F4EE3-52B1-99A6-A7EB-8EAE03E79B93}" dt="2023-12-04T19:56:33.489" v="5"/>
          <ac:spMkLst>
            <pc:docMk/>
            <pc:sldMk cId="1813629527" sldId="268"/>
            <ac:spMk id="12" creationId="{2F9C61D6-37CC-4AD4-83C3-022D08874179}"/>
          </ac:spMkLst>
        </pc:spChg>
        <pc:spChg chg="add del">
          <ac:chgData name="Shaik Faiz Ahmed" userId="S::923092934@sfsu.edu::05187c56-1bcc-4f95-9ca6-874223b93ef3" providerId="AD" clId="Web-{894F4EE3-52B1-99A6-A7EB-8EAE03E79B93}" dt="2023-12-04T19:56:33.489" v="4"/>
          <ac:spMkLst>
            <pc:docMk/>
            <pc:sldMk cId="1813629527" sldId="268"/>
            <ac:spMk id="19" creationId="{33428ACC-71EC-4171-9527-10983BA6B41D}"/>
          </ac:spMkLst>
        </pc:spChg>
        <pc:spChg chg="add del">
          <ac:chgData name="Shaik Faiz Ahmed" userId="S::923092934@sfsu.edu::05187c56-1bcc-4f95-9ca6-874223b93ef3" providerId="AD" clId="Web-{894F4EE3-52B1-99A6-A7EB-8EAE03E79B93}" dt="2023-12-04T19:56:33.489" v="4"/>
          <ac:spMkLst>
            <pc:docMk/>
            <pc:sldMk cId="1813629527" sldId="268"/>
            <ac:spMk id="23" creationId="{8D4480B4-953D-41FA-9052-09AB3A026947}"/>
          </ac:spMkLst>
        </pc:spChg>
        <pc:spChg chg="add del">
          <ac:chgData name="Shaik Faiz Ahmed" userId="S::923092934@sfsu.edu::05187c56-1bcc-4f95-9ca6-874223b93ef3" providerId="AD" clId="Web-{894F4EE3-52B1-99A6-A7EB-8EAE03E79B93}" dt="2023-12-04T19:57:55.601" v="45"/>
          <ac:spMkLst>
            <pc:docMk/>
            <pc:sldMk cId="1813629527" sldId="268"/>
            <ac:spMk id="25" creationId="{0B4FB531-34DA-4777-9BD5-5B885DC38198}"/>
          </ac:spMkLst>
        </pc:spChg>
        <pc:spChg chg="add del">
          <ac:chgData name="Shaik Faiz Ahmed" userId="S::923092934@sfsu.edu::05187c56-1bcc-4f95-9ca6-874223b93ef3" providerId="AD" clId="Web-{894F4EE3-52B1-99A6-A7EB-8EAE03E79B93}" dt="2023-12-04T19:57:55.585" v="44"/>
          <ac:spMkLst>
            <pc:docMk/>
            <pc:sldMk cId="1813629527" sldId="268"/>
            <ac:spMk id="31" creationId="{D5B012D8-7F27-4758-9AC6-C889B154BD73}"/>
          </ac:spMkLst>
        </pc:spChg>
        <pc:spChg chg="add del">
          <ac:chgData name="Shaik Faiz Ahmed" userId="S::923092934@sfsu.edu::05187c56-1bcc-4f95-9ca6-874223b93ef3" providerId="AD" clId="Web-{894F4EE3-52B1-99A6-A7EB-8EAE03E79B93}" dt="2023-12-04T19:57:55.585" v="44"/>
          <ac:spMkLst>
            <pc:docMk/>
            <pc:sldMk cId="1813629527" sldId="268"/>
            <ac:spMk id="33" creationId="{4063B759-00FC-46D1-9898-8E8625268FAF}"/>
          </ac:spMkLst>
        </pc:spChg>
        <pc:spChg chg="add del">
          <ac:chgData name="Shaik Faiz Ahmed" userId="S::923092934@sfsu.edu::05187c56-1bcc-4f95-9ca6-874223b93ef3" providerId="AD" clId="Web-{894F4EE3-52B1-99A6-A7EB-8EAE03E79B93}" dt="2023-12-04T20:00:50.043" v="54"/>
          <ac:spMkLst>
            <pc:docMk/>
            <pc:sldMk cId="1813629527" sldId="268"/>
            <ac:spMk id="35" creationId="{0B4FB531-34DA-4777-9BD5-5B885DC38198}"/>
          </ac:spMkLst>
        </pc:spChg>
        <pc:spChg chg="add del">
          <ac:chgData name="Shaik Faiz Ahmed" userId="S::923092934@sfsu.edu::05187c56-1bcc-4f95-9ca6-874223b93ef3" providerId="AD" clId="Web-{894F4EE3-52B1-99A6-A7EB-8EAE03E79B93}" dt="2023-12-04T20:00:47.418" v="51"/>
          <ac:spMkLst>
            <pc:docMk/>
            <pc:sldMk cId="1813629527" sldId="268"/>
            <ac:spMk id="41" creationId="{6482F060-A4AF-4E0B-B364-7C6BA4AE9C03}"/>
          </ac:spMkLst>
        </pc:spChg>
        <pc:spChg chg="add del">
          <ac:chgData name="Shaik Faiz Ahmed" userId="S::923092934@sfsu.edu::05187c56-1bcc-4f95-9ca6-874223b93ef3" providerId="AD" clId="Web-{894F4EE3-52B1-99A6-A7EB-8EAE03E79B93}" dt="2023-12-04T20:00:50.027" v="53"/>
          <ac:spMkLst>
            <pc:docMk/>
            <pc:sldMk cId="1813629527" sldId="268"/>
            <ac:spMk id="45" creationId="{0B4FB531-34DA-4777-9BD5-5B885DC38198}"/>
          </ac:spMkLst>
        </pc:spChg>
        <pc:spChg chg="add del">
          <ac:chgData name="Shaik Faiz Ahmed" userId="S::923092934@sfsu.edu::05187c56-1bcc-4f95-9ca6-874223b93ef3" providerId="AD" clId="Web-{894F4EE3-52B1-99A6-A7EB-8EAE03E79B93}" dt="2023-12-04T20:06:05.551" v="74"/>
          <ac:spMkLst>
            <pc:docMk/>
            <pc:sldMk cId="1813629527" sldId="268"/>
            <ac:spMk id="48" creationId="{548B4202-DCD5-4F8C-B481-743A989A9DFF}"/>
          </ac:spMkLst>
        </pc:spChg>
        <pc:spChg chg="add del">
          <ac:chgData name="Shaik Faiz Ahmed" userId="S::923092934@sfsu.edu::05187c56-1bcc-4f95-9ca6-874223b93ef3" providerId="AD" clId="Web-{894F4EE3-52B1-99A6-A7EB-8EAE03E79B93}" dt="2023-12-04T20:06:05.551" v="74"/>
          <ac:spMkLst>
            <pc:docMk/>
            <pc:sldMk cId="1813629527" sldId="268"/>
            <ac:spMk id="50" creationId="{8EE702CF-91CE-4661-ACBF-3C8160D1B433}"/>
          </ac:spMkLst>
        </pc:spChg>
        <pc:spChg chg="add">
          <ac:chgData name="Shaik Faiz Ahmed" userId="S::923092934@sfsu.edu::05187c56-1bcc-4f95-9ca6-874223b93ef3" providerId="AD" clId="Web-{894F4EE3-52B1-99A6-A7EB-8EAE03E79B93}" dt="2023-12-04T20:06:05.551" v="74"/>
          <ac:spMkLst>
            <pc:docMk/>
            <pc:sldMk cId="1813629527" sldId="268"/>
            <ac:spMk id="56" creationId="{0AF4F2BA-3C03-4E2C-8ABC-0949B61B3C5E}"/>
          </ac:spMkLst>
        </pc:spChg>
        <pc:spChg chg="add">
          <ac:chgData name="Shaik Faiz Ahmed" userId="S::923092934@sfsu.edu::05187c56-1bcc-4f95-9ca6-874223b93ef3" providerId="AD" clId="Web-{894F4EE3-52B1-99A6-A7EB-8EAE03E79B93}" dt="2023-12-04T20:06:05.551" v="74"/>
          <ac:spMkLst>
            <pc:docMk/>
            <pc:sldMk cId="1813629527" sldId="268"/>
            <ac:spMk id="58" creationId="{4B986F88-1433-4AF7-AF71-41A89DC93F15}"/>
          </ac:spMkLst>
        </pc:spChg>
        <pc:spChg chg="add">
          <ac:chgData name="Shaik Faiz Ahmed" userId="S::923092934@sfsu.edu::05187c56-1bcc-4f95-9ca6-874223b93ef3" providerId="AD" clId="Web-{894F4EE3-52B1-99A6-A7EB-8EAE03E79B93}" dt="2023-12-04T20:06:05.551" v="74"/>
          <ac:spMkLst>
            <pc:docMk/>
            <pc:sldMk cId="1813629527" sldId="268"/>
            <ac:spMk id="62" creationId="{A44FFD5D-B985-4624-BBCD-50AD2E1686B4}"/>
          </ac:spMkLst>
        </pc:spChg>
        <pc:picChg chg="add del mod ord">
          <ac:chgData name="Shaik Faiz Ahmed" userId="S::923092934@sfsu.edu::05187c56-1bcc-4f95-9ca6-874223b93ef3" providerId="AD" clId="Web-{894F4EE3-52B1-99A6-A7EB-8EAE03E79B93}" dt="2023-12-04T20:05:51.598" v="73"/>
          <ac:picMkLst>
            <pc:docMk/>
            <pc:sldMk cId="1813629527" sldId="268"/>
            <ac:picMk id="4" creationId="{94EFFFAD-3CFC-EC69-4623-C84288A6672F}"/>
          </ac:picMkLst>
        </pc:picChg>
        <pc:picChg chg="add mod">
          <ac:chgData name="Shaik Faiz Ahmed" userId="S::923092934@sfsu.edu::05187c56-1bcc-4f95-9ca6-874223b93ef3" providerId="AD" clId="Web-{894F4EE3-52B1-99A6-A7EB-8EAE03E79B93}" dt="2023-12-04T20:06:37.427" v="81" actId="1076"/>
          <ac:picMkLst>
            <pc:docMk/>
            <pc:sldMk cId="1813629527" sldId="268"/>
            <ac:picMk id="52" creationId="{A269CA71-603A-C276-372D-CC209A04F9AE}"/>
          </ac:picMkLst>
        </pc:picChg>
        <pc:cxnChg chg="add del">
          <ac:chgData name="Shaik Faiz Ahmed" userId="S::923092934@sfsu.edu::05187c56-1bcc-4f95-9ca6-874223b93ef3" providerId="AD" clId="Web-{894F4EE3-52B1-99A6-A7EB-8EAE03E79B93}" dt="2023-12-04T19:56:33.489" v="5"/>
          <ac:cxnSpMkLst>
            <pc:docMk/>
            <pc:sldMk cId="1813629527" sldId="268"/>
            <ac:cxnSpMk id="14" creationId="{2669285E-35F6-4010-B084-229A808458CD}"/>
          </ac:cxnSpMkLst>
        </pc:cxnChg>
        <pc:cxnChg chg="add del">
          <ac:chgData name="Shaik Faiz Ahmed" userId="S::923092934@sfsu.edu::05187c56-1bcc-4f95-9ca6-874223b93ef3" providerId="AD" clId="Web-{894F4EE3-52B1-99A6-A7EB-8EAE03E79B93}" dt="2023-12-04T19:56:33.489" v="4"/>
          <ac:cxnSpMkLst>
            <pc:docMk/>
            <pc:sldMk cId="1813629527" sldId="268"/>
            <ac:cxnSpMk id="21" creationId="{BA22713B-ABB6-4391-97F9-0449A2B9B664}"/>
          </ac:cxnSpMkLst>
        </pc:cxnChg>
        <pc:cxnChg chg="add del">
          <ac:chgData name="Shaik Faiz Ahmed" userId="S::923092934@sfsu.edu::05187c56-1bcc-4f95-9ca6-874223b93ef3" providerId="AD" clId="Web-{894F4EE3-52B1-99A6-A7EB-8EAE03E79B93}" dt="2023-12-04T19:57:55.601" v="45"/>
          <ac:cxnSpMkLst>
            <pc:docMk/>
            <pc:sldMk cId="1813629527" sldId="268"/>
            <ac:cxnSpMk id="26" creationId="{D5B557D3-D7B4-404B-84A1-9BD182BE5B06}"/>
          </ac:cxnSpMkLst>
        </pc:cxnChg>
        <pc:cxnChg chg="add del">
          <ac:chgData name="Shaik Faiz Ahmed" userId="S::923092934@sfsu.edu::05187c56-1bcc-4f95-9ca6-874223b93ef3" providerId="AD" clId="Web-{894F4EE3-52B1-99A6-A7EB-8EAE03E79B93}" dt="2023-12-04T20:00:50.043" v="54"/>
          <ac:cxnSpMkLst>
            <pc:docMk/>
            <pc:sldMk cId="1813629527" sldId="268"/>
            <ac:cxnSpMk id="36" creationId="{D5B557D3-D7B4-404B-84A1-9BD182BE5B06}"/>
          </ac:cxnSpMkLst>
        </pc:cxnChg>
        <pc:cxnChg chg="add del">
          <ac:chgData name="Shaik Faiz Ahmed" userId="S::923092934@sfsu.edu::05187c56-1bcc-4f95-9ca6-874223b93ef3" providerId="AD" clId="Web-{894F4EE3-52B1-99A6-A7EB-8EAE03E79B93}" dt="2023-12-04T20:00:47.418" v="51"/>
          <ac:cxnSpMkLst>
            <pc:docMk/>
            <pc:sldMk cId="1813629527" sldId="268"/>
            <ac:cxnSpMk id="43" creationId="{B9EB6DAA-2F0C-43D5-A577-15D5D2C4E3F5}"/>
          </ac:cxnSpMkLst>
        </pc:cxnChg>
        <pc:cxnChg chg="add del">
          <ac:chgData name="Shaik Faiz Ahmed" userId="S::923092934@sfsu.edu::05187c56-1bcc-4f95-9ca6-874223b93ef3" providerId="AD" clId="Web-{894F4EE3-52B1-99A6-A7EB-8EAE03E79B93}" dt="2023-12-04T20:00:50.027" v="53"/>
          <ac:cxnSpMkLst>
            <pc:docMk/>
            <pc:sldMk cId="1813629527" sldId="268"/>
            <ac:cxnSpMk id="46" creationId="{D5B557D3-D7B4-404B-84A1-9BD182BE5B06}"/>
          </ac:cxnSpMkLst>
        </pc:cxnChg>
        <pc:cxnChg chg="add del">
          <ac:chgData name="Shaik Faiz Ahmed" userId="S::923092934@sfsu.edu::05187c56-1bcc-4f95-9ca6-874223b93ef3" providerId="AD" clId="Web-{894F4EE3-52B1-99A6-A7EB-8EAE03E79B93}" dt="2023-12-04T20:06:05.551" v="74"/>
          <ac:cxnSpMkLst>
            <pc:docMk/>
            <pc:sldMk cId="1813629527" sldId="268"/>
            <ac:cxnSpMk id="49" creationId="{F7F57F6B-E621-4E40-A34D-2FE12902AA20}"/>
          </ac:cxnSpMkLst>
        </pc:cxnChg>
        <pc:cxnChg chg="add">
          <ac:chgData name="Shaik Faiz Ahmed" userId="S::923092934@sfsu.edu::05187c56-1bcc-4f95-9ca6-874223b93ef3" providerId="AD" clId="Web-{894F4EE3-52B1-99A6-A7EB-8EAE03E79B93}" dt="2023-12-04T20:06:05.551" v="74"/>
          <ac:cxnSpMkLst>
            <pc:docMk/>
            <pc:sldMk cId="1813629527" sldId="268"/>
            <ac:cxnSpMk id="60" creationId="{A07787ED-5EDC-4C54-AD87-55B60D0FE397}"/>
          </ac:cxnSpMkLst>
        </pc:cxnChg>
      </pc:sldChg>
      <pc:sldChg chg="addSp delSp modSp">
        <pc:chgData name="Shaik Faiz Ahmed" userId="S::923092934@sfsu.edu::05187c56-1bcc-4f95-9ca6-874223b93ef3" providerId="AD" clId="Web-{894F4EE3-52B1-99A6-A7EB-8EAE03E79B93}" dt="2023-12-04T20:15:12.019" v="147" actId="14100"/>
        <pc:sldMkLst>
          <pc:docMk/>
          <pc:sldMk cId="1111856497" sldId="269"/>
        </pc:sldMkLst>
        <pc:spChg chg="del mod">
          <ac:chgData name="Shaik Faiz Ahmed" userId="S::923092934@sfsu.edu::05187c56-1bcc-4f95-9ca6-874223b93ef3" providerId="AD" clId="Web-{894F4EE3-52B1-99A6-A7EB-8EAE03E79B93}" dt="2023-12-04T20:08:59.869" v="110"/>
          <ac:spMkLst>
            <pc:docMk/>
            <pc:sldMk cId="1111856497" sldId="269"/>
            <ac:spMk id="2" creationId="{59E2C842-6174-B4DE-59C9-FD533515F394}"/>
          </ac:spMkLst>
        </pc:spChg>
        <pc:spChg chg="del">
          <ac:chgData name="Shaik Faiz Ahmed" userId="S::923092934@sfsu.edu::05187c56-1bcc-4f95-9ca6-874223b93ef3" providerId="AD" clId="Web-{894F4EE3-52B1-99A6-A7EB-8EAE03E79B93}" dt="2023-12-04T20:09:01.619" v="111"/>
          <ac:spMkLst>
            <pc:docMk/>
            <pc:sldMk cId="1111856497" sldId="269"/>
            <ac:spMk id="3" creationId="{A53662F3-0C7C-0EC0-46B1-C9653F8B1567}"/>
          </ac:spMkLst>
        </pc:spChg>
        <pc:spChg chg="del">
          <ac:chgData name="Shaik Faiz Ahmed" userId="S::923092934@sfsu.edu::05187c56-1bcc-4f95-9ca6-874223b93ef3" providerId="AD" clId="Web-{894F4EE3-52B1-99A6-A7EB-8EAE03E79B93}" dt="2023-12-04T20:10:09.574" v="115"/>
          <ac:spMkLst>
            <pc:docMk/>
            <pc:sldMk cId="1111856497" sldId="269"/>
            <ac:spMk id="10" creationId="{990BAFCD-EA0A-47F4-8B00-AAB1E67A90CC}"/>
          </ac:spMkLst>
        </pc:spChg>
        <pc:spChg chg="del">
          <ac:chgData name="Shaik Faiz Ahmed" userId="S::923092934@sfsu.edu::05187c56-1bcc-4f95-9ca6-874223b93ef3" providerId="AD" clId="Web-{894F4EE3-52B1-99A6-A7EB-8EAE03E79B93}" dt="2023-12-04T20:10:09.574" v="115"/>
          <ac:spMkLst>
            <pc:docMk/>
            <pc:sldMk cId="1111856497" sldId="269"/>
            <ac:spMk id="12" creationId="{2F9C61D6-37CC-4AD4-83C3-022D08874179}"/>
          </ac:spMkLst>
        </pc:spChg>
        <pc:spChg chg="add">
          <ac:chgData name="Shaik Faiz Ahmed" userId="S::923092934@sfsu.edu::05187c56-1bcc-4f95-9ca6-874223b93ef3" providerId="AD" clId="Web-{894F4EE3-52B1-99A6-A7EB-8EAE03E79B93}" dt="2023-12-04T20:10:09.574" v="115"/>
          <ac:spMkLst>
            <pc:docMk/>
            <pc:sldMk cId="1111856497" sldId="269"/>
            <ac:spMk id="19" creationId="{A8E9C91B-7EAD-4562-AB0E-DFB9663AECE3}"/>
          </ac:spMkLst>
        </pc:spChg>
        <pc:picChg chg="add del mod">
          <ac:chgData name="Shaik Faiz Ahmed" userId="S::923092934@sfsu.edu::05187c56-1bcc-4f95-9ca6-874223b93ef3" providerId="AD" clId="Web-{894F4EE3-52B1-99A6-A7EB-8EAE03E79B93}" dt="2023-12-04T20:10:04.839" v="113"/>
          <ac:picMkLst>
            <pc:docMk/>
            <pc:sldMk cId="1111856497" sldId="269"/>
            <ac:picMk id="4" creationId="{FC3927D4-416A-126E-273A-97B1CCAA2CCD}"/>
          </ac:picMkLst>
        </pc:picChg>
        <pc:picChg chg="add del mod">
          <ac:chgData name="Shaik Faiz Ahmed" userId="S::923092934@sfsu.edu::05187c56-1bcc-4f95-9ca6-874223b93ef3" providerId="AD" clId="Web-{894F4EE3-52B1-99A6-A7EB-8EAE03E79B93}" dt="2023-12-04T20:11:59.264" v="123"/>
          <ac:picMkLst>
            <pc:docMk/>
            <pc:sldMk cId="1111856497" sldId="269"/>
            <ac:picMk id="5" creationId="{0C5481BB-AEDE-6887-7225-7503AF04659D}"/>
          </ac:picMkLst>
        </pc:picChg>
        <pc:picChg chg="add del mod">
          <ac:chgData name="Shaik Faiz Ahmed" userId="S::923092934@sfsu.edu::05187c56-1bcc-4f95-9ca6-874223b93ef3" providerId="AD" clId="Web-{894F4EE3-52B1-99A6-A7EB-8EAE03E79B93}" dt="2023-12-04T20:14:46.722" v="133"/>
          <ac:picMkLst>
            <pc:docMk/>
            <pc:sldMk cId="1111856497" sldId="269"/>
            <ac:picMk id="6" creationId="{8AFB9CA2-565A-8019-9694-B5C3B710C874}"/>
          </ac:picMkLst>
        </pc:picChg>
        <pc:picChg chg="add mod">
          <ac:chgData name="Shaik Faiz Ahmed" userId="S::923092934@sfsu.edu::05187c56-1bcc-4f95-9ca6-874223b93ef3" providerId="AD" clId="Web-{894F4EE3-52B1-99A6-A7EB-8EAE03E79B93}" dt="2023-12-04T20:15:12.019" v="147" actId="14100"/>
          <ac:picMkLst>
            <pc:docMk/>
            <pc:sldMk cId="1111856497" sldId="269"/>
            <ac:picMk id="7" creationId="{30004904-7E1E-7665-747B-843ABD21C8F3}"/>
          </ac:picMkLst>
        </pc:picChg>
        <pc:cxnChg chg="del">
          <ac:chgData name="Shaik Faiz Ahmed" userId="S::923092934@sfsu.edu::05187c56-1bcc-4f95-9ca6-874223b93ef3" providerId="AD" clId="Web-{894F4EE3-52B1-99A6-A7EB-8EAE03E79B93}" dt="2023-12-04T20:10:09.574" v="115"/>
          <ac:cxnSpMkLst>
            <pc:docMk/>
            <pc:sldMk cId="1111856497" sldId="269"/>
            <ac:cxnSpMk id="14" creationId="{2669285E-35F6-4010-B084-229A808458CD}"/>
          </ac:cxnSpMkLst>
        </pc:cxnChg>
      </pc:sldChg>
      <pc:sldChg chg="addSp delSp modSp new add del mod setBg">
        <pc:chgData name="Shaik Faiz Ahmed" userId="S::923092934@sfsu.edu::05187c56-1bcc-4f95-9ca6-874223b93ef3" providerId="AD" clId="Web-{894F4EE3-52B1-99A6-A7EB-8EAE03E79B93}" dt="2023-12-04T21:29:17.791" v="358"/>
        <pc:sldMkLst>
          <pc:docMk/>
          <pc:sldMk cId="2415178153" sldId="273"/>
        </pc:sldMkLst>
        <pc:spChg chg="mod ord">
          <ac:chgData name="Shaik Faiz Ahmed" userId="S::923092934@sfsu.edu::05187c56-1bcc-4f95-9ca6-874223b93ef3" providerId="AD" clId="Web-{894F4EE3-52B1-99A6-A7EB-8EAE03E79B93}" dt="2023-12-04T21:14:26.677" v="254" actId="1076"/>
          <ac:spMkLst>
            <pc:docMk/>
            <pc:sldMk cId="2415178153" sldId="273"/>
            <ac:spMk id="2" creationId="{14258CAE-BD1E-A121-09BB-008BA11A6D8E}"/>
          </ac:spMkLst>
        </pc:spChg>
        <pc:spChg chg="del">
          <ac:chgData name="Shaik Faiz Ahmed" userId="S::923092934@sfsu.edu::05187c56-1bcc-4f95-9ca6-874223b93ef3" providerId="AD" clId="Web-{894F4EE3-52B1-99A6-A7EB-8EAE03E79B93}" dt="2023-12-04T21:09:54.202" v="202"/>
          <ac:spMkLst>
            <pc:docMk/>
            <pc:sldMk cId="2415178153" sldId="273"/>
            <ac:spMk id="3" creationId="{46F2B8E2-73FC-C9CE-9167-F09C146A9FB5}"/>
          </ac:spMkLst>
        </pc:spChg>
        <pc:spChg chg="add del">
          <ac:chgData name="Shaik Faiz Ahmed" userId="S::923092934@sfsu.edu::05187c56-1bcc-4f95-9ca6-874223b93ef3" providerId="AD" clId="Web-{894F4EE3-52B1-99A6-A7EB-8EAE03E79B93}" dt="2023-12-04T21:10:55.422" v="208"/>
          <ac:spMkLst>
            <pc:docMk/>
            <pc:sldMk cId="2415178153" sldId="273"/>
            <ac:spMk id="5" creationId="{089568FB-4349-B26A-A4E6-4E8095C62C9F}"/>
          </ac:spMkLst>
        </pc:spChg>
        <pc:spChg chg="add del mod">
          <ac:chgData name="Shaik Faiz Ahmed" userId="S::923092934@sfsu.edu::05187c56-1bcc-4f95-9ca6-874223b93ef3" providerId="AD" clId="Web-{894F4EE3-52B1-99A6-A7EB-8EAE03E79B93}" dt="2023-12-04T21:11:45.158" v="217"/>
          <ac:spMkLst>
            <pc:docMk/>
            <pc:sldMk cId="2415178153" sldId="273"/>
            <ac:spMk id="6" creationId="{D6B3C528-9278-CA1D-19AF-2108AA1D6711}"/>
          </ac:spMkLst>
        </pc:spChg>
        <pc:spChg chg="add del mod">
          <ac:chgData name="Shaik Faiz Ahmed" userId="S::923092934@sfsu.edu::05187c56-1bcc-4f95-9ca6-874223b93ef3" providerId="AD" clId="Web-{894F4EE3-52B1-99A6-A7EB-8EAE03E79B93}" dt="2023-12-04T21:13:54.208" v="249"/>
          <ac:spMkLst>
            <pc:docMk/>
            <pc:sldMk cId="2415178153" sldId="273"/>
            <ac:spMk id="7" creationId="{6C6B884F-0633-7994-A680-1C81937FF14F}"/>
          </ac:spMkLst>
        </pc:spChg>
        <pc:spChg chg="add">
          <ac:chgData name="Shaik Faiz Ahmed" userId="S::923092934@sfsu.edu::05187c56-1bcc-4f95-9ca6-874223b93ef3" providerId="AD" clId="Web-{894F4EE3-52B1-99A6-A7EB-8EAE03E79B93}" dt="2023-12-04T21:10:05.093" v="203"/>
          <ac:spMkLst>
            <pc:docMk/>
            <pc:sldMk cId="2415178153" sldId="273"/>
            <ac:spMk id="9" creationId="{39E3965E-AC41-4711-9D10-E25ABB132D86}"/>
          </ac:spMkLst>
        </pc:spChg>
        <pc:spChg chg="add">
          <ac:chgData name="Shaik Faiz Ahmed" userId="S::923092934@sfsu.edu::05187c56-1bcc-4f95-9ca6-874223b93ef3" providerId="AD" clId="Web-{894F4EE3-52B1-99A6-A7EB-8EAE03E79B93}" dt="2023-12-04T21:10:05.093" v="203"/>
          <ac:spMkLst>
            <pc:docMk/>
            <pc:sldMk cId="2415178153" sldId="273"/>
            <ac:spMk id="13" creationId="{B72BB70C-3B10-43FF-83F9-C064151F9037}"/>
          </ac:spMkLst>
        </pc:spChg>
        <pc:spChg chg="add">
          <ac:chgData name="Shaik Faiz Ahmed" userId="S::923092934@sfsu.edu::05187c56-1bcc-4f95-9ca6-874223b93ef3" providerId="AD" clId="Web-{894F4EE3-52B1-99A6-A7EB-8EAE03E79B93}" dt="2023-12-04T21:10:05.093" v="203"/>
          <ac:spMkLst>
            <pc:docMk/>
            <pc:sldMk cId="2415178153" sldId="273"/>
            <ac:spMk id="17" creationId="{B21FF648-687D-4B69-BB17-1F9649EF811B}"/>
          </ac:spMkLst>
        </pc:spChg>
        <pc:picChg chg="add mod ord">
          <ac:chgData name="Shaik Faiz Ahmed" userId="S::923092934@sfsu.edu::05187c56-1bcc-4f95-9ca6-874223b93ef3" providerId="AD" clId="Web-{894F4EE3-52B1-99A6-A7EB-8EAE03E79B93}" dt="2023-12-04T21:10:05.093" v="203"/>
          <ac:picMkLst>
            <pc:docMk/>
            <pc:sldMk cId="2415178153" sldId="273"/>
            <ac:picMk id="4" creationId="{3F3CEFF5-8213-0363-43E4-3227DE6F8DC8}"/>
          </ac:picMkLst>
        </pc:picChg>
        <pc:cxnChg chg="add">
          <ac:chgData name="Shaik Faiz Ahmed" userId="S::923092934@sfsu.edu::05187c56-1bcc-4f95-9ca6-874223b93ef3" providerId="AD" clId="Web-{894F4EE3-52B1-99A6-A7EB-8EAE03E79B93}" dt="2023-12-04T21:10:05.093" v="203"/>
          <ac:cxnSpMkLst>
            <pc:docMk/>
            <pc:sldMk cId="2415178153" sldId="273"/>
            <ac:cxnSpMk id="11" creationId="{1F5DC8C3-BA5F-4EED-BB9A-A14272BD82A1}"/>
          </ac:cxnSpMkLst>
        </pc:cxnChg>
        <pc:cxnChg chg="add">
          <ac:chgData name="Shaik Faiz Ahmed" userId="S::923092934@sfsu.edu::05187c56-1bcc-4f95-9ca6-874223b93ef3" providerId="AD" clId="Web-{894F4EE3-52B1-99A6-A7EB-8EAE03E79B93}" dt="2023-12-04T21:10:05.093" v="203"/>
          <ac:cxnSpMkLst>
            <pc:docMk/>
            <pc:sldMk cId="2415178153" sldId="273"/>
            <ac:cxnSpMk id="15" creationId="{D5B557D3-D7B4-404B-84A1-9BD182BE5B06}"/>
          </ac:cxnSpMkLst>
        </pc:cxnChg>
      </pc:sldChg>
      <pc:sldChg chg="addSp delSp modSp new del">
        <pc:chgData name="Shaik Faiz Ahmed" userId="S::923092934@sfsu.edu::05187c56-1bcc-4f95-9ca6-874223b93ef3" providerId="AD" clId="Web-{894F4EE3-52B1-99A6-A7EB-8EAE03E79B93}" dt="2023-12-04T21:12:46.316" v="239"/>
        <pc:sldMkLst>
          <pc:docMk/>
          <pc:sldMk cId="4271950387" sldId="273"/>
        </pc:sldMkLst>
        <pc:spChg chg="mod">
          <ac:chgData name="Shaik Faiz Ahmed" userId="S::923092934@sfsu.edu::05187c56-1bcc-4f95-9ca6-874223b93ef3" providerId="AD" clId="Web-{894F4EE3-52B1-99A6-A7EB-8EAE03E79B93}" dt="2023-12-04T21:12:41.300" v="234" actId="1076"/>
          <ac:spMkLst>
            <pc:docMk/>
            <pc:sldMk cId="4271950387" sldId="273"/>
            <ac:spMk id="2" creationId="{7F26F580-D4DD-2244-E95F-981D828052C2}"/>
          </ac:spMkLst>
        </pc:spChg>
        <pc:spChg chg="add del">
          <ac:chgData name="Shaik Faiz Ahmed" userId="S::923092934@sfsu.edu::05187c56-1bcc-4f95-9ca6-874223b93ef3" providerId="AD" clId="Web-{894F4EE3-52B1-99A6-A7EB-8EAE03E79B93}" dt="2023-12-04T21:12:45.363" v="238"/>
          <ac:spMkLst>
            <pc:docMk/>
            <pc:sldMk cId="4271950387" sldId="273"/>
            <ac:spMk id="3" creationId="{B1416C24-7D48-55C9-F158-4FB711364772}"/>
          </ac:spMkLst>
        </pc:spChg>
        <pc:spChg chg="add del mod">
          <ac:chgData name="Shaik Faiz Ahmed" userId="S::923092934@sfsu.edu::05187c56-1bcc-4f95-9ca6-874223b93ef3" providerId="AD" clId="Web-{894F4EE3-52B1-99A6-A7EB-8EAE03E79B93}" dt="2023-12-04T21:12:28.034" v="230"/>
          <ac:spMkLst>
            <pc:docMk/>
            <pc:sldMk cId="4271950387" sldId="273"/>
            <ac:spMk id="4" creationId="{E7AA1535-4DD5-0448-445C-A6F15C4F0542}"/>
          </ac:spMkLst>
        </pc:spChg>
        <pc:picChg chg="add del mod ord">
          <ac:chgData name="Shaik Faiz Ahmed" userId="S::923092934@sfsu.edu::05187c56-1bcc-4f95-9ca6-874223b93ef3" providerId="AD" clId="Web-{894F4EE3-52B1-99A6-A7EB-8EAE03E79B93}" dt="2023-12-04T21:12:45.363" v="238"/>
          <ac:picMkLst>
            <pc:docMk/>
            <pc:sldMk cId="4271950387" sldId="273"/>
            <ac:picMk id="5" creationId="{FBE113F3-3F7F-5F33-225D-267F4BCFE121}"/>
          </ac:picMkLst>
        </pc:picChg>
      </pc:sldChg>
      <pc:sldChg chg="addSp delSp modSp new mod setBg addAnim setClrOvrMap">
        <pc:chgData name="Shaik Faiz Ahmed" userId="S::923092934@sfsu.edu::05187c56-1bcc-4f95-9ca6-874223b93ef3" providerId="AD" clId="Web-{894F4EE3-52B1-99A6-A7EB-8EAE03E79B93}" dt="2023-12-04T22:25:07.617" v="403" actId="20577"/>
        <pc:sldMkLst>
          <pc:docMk/>
          <pc:sldMk cId="1372406694" sldId="274"/>
        </pc:sldMkLst>
        <pc:spChg chg="add del mod ord">
          <ac:chgData name="Shaik Faiz Ahmed" userId="S::923092934@sfsu.edu::05187c56-1bcc-4f95-9ca6-874223b93ef3" providerId="AD" clId="Web-{894F4EE3-52B1-99A6-A7EB-8EAE03E79B93}" dt="2023-12-04T22:25:07.617" v="403" actId="20577"/>
          <ac:spMkLst>
            <pc:docMk/>
            <pc:sldMk cId="1372406694" sldId="274"/>
            <ac:spMk id="2" creationId="{CD9FE4A5-BD0E-3159-90BC-1E9B653444D9}"/>
          </ac:spMkLst>
        </pc:spChg>
        <pc:spChg chg="del">
          <ac:chgData name="Shaik Faiz Ahmed" userId="S::923092934@sfsu.edu::05187c56-1bcc-4f95-9ca6-874223b93ef3" providerId="AD" clId="Web-{894F4EE3-52B1-99A6-A7EB-8EAE03E79B93}" dt="2023-12-04T21:22:42.173" v="261"/>
          <ac:spMkLst>
            <pc:docMk/>
            <pc:sldMk cId="1372406694" sldId="274"/>
            <ac:spMk id="3" creationId="{ED205018-5B24-6194-08E2-04343EB83B9D}"/>
          </ac:spMkLst>
        </pc:spChg>
        <pc:spChg chg="add del mod">
          <ac:chgData name="Shaik Faiz Ahmed" userId="S::923092934@sfsu.edu::05187c56-1bcc-4f95-9ca6-874223b93ef3" providerId="AD" clId="Web-{894F4EE3-52B1-99A6-A7EB-8EAE03E79B93}" dt="2023-12-04T21:22:35.720" v="260"/>
          <ac:spMkLst>
            <pc:docMk/>
            <pc:sldMk cId="1372406694" sldId="274"/>
            <ac:spMk id="4" creationId="{ED144037-689F-DE3E-C5D6-A13ACBB90D68}"/>
          </ac:spMkLst>
        </pc:spChg>
        <pc:spChg chg="add del mod">
          <ac:chgData name="Shaik Faiz Ahmed" userId="S::923092934@sfsu.edu::05187c56-1bcc-4f95-9ca6-874223b93ef3" providerId="AD" clId="Web-{894F4EE3-52B1-99A6-A7EB-8EAE03E79B93}" dt="2023-12-04T21:22:54.423" v="268"/>
          <ac:spMkLst>
            <pc:docMk/>
            <pc:sldMk cId="1372406694" sldId="274"/>
            <ac:spMk id="7" creationId="{BE6F2914-FA23-F0C5-2A5D-A9BA9BC46978}"/>
          </ac:spMkLst>
        </pc:spChg>
        <pc:spChg chg="add del mod">
          <ac:chgData name="Shaik Faiz Ahmed" userId="S::923092934@sfsu.edu::05187c56-1bcc-4f95-9ca6-874223b93ef3" providerId="AD" clId="Web-{894F4EE3-52B1-99A6-A7EB-8EAE03E79B93}" dt="2023-12-04T21:24:50.863" v="309"/>
          <ac:spMkLst>
            <pc:docMk/>
            <pc:sldMk cId="1372406694" sldId="274"/>
            <ac:spMk id="9" creationId="{11F790C7-DA69-87F7-8552-58CAA4B63440}"/>
          </ac:spMkLst>
        </pc:spChg>
        <pc:spChg chg="add del">
          <ac:chgData name="Shaik Faiz Ahmed" userId="S::923092934@sfsu.edu::05187c56-1bcc-4f95-9ca6-874223b93ef3" providerId="AD" clId="Web-{894F4EE3-52B1-99A6-A7EB-8EAE03E79B93}" dt="2023-12-04T21:37:14.708" v="359"/>
          <ac:spMkLst>
            <pc:docMk/>
            <pc:sldMk cId="1372406694" sldId="274"/>
            <ac:spMk id="15" creationId="{39E3965E-AC41-4711-9D10-E25ABB132D86}"/>
          </ac:spMkLst>
        </pc:spChg>
        <pc:spChg chg="add del">
          <ac:chgData name="Shaik Faiz Ahmed" userId="S::923092934@sfsu.edu::05187c56-1bcc-4f95-9ca6-874223b93ef3" providerId="AD" clId="Web-{894F4EE3-52B1-99A6-A7EB-8EAE03E79B93}" dt="2023-12-04T21:37:14.708" v="359"/>
          <ac:spMkLst>
            <pc:docMk/>
            <pc:sldMk cId="1372406694" sldId="274"/>
            <ac:spMk id="19" creationId="{0B4FB531-34DA-4777-9BD5-5B885DC38198}"/>
          </ac:spMkLst>
        </pc:spChg>
        <pc:spChg chg="add del">
          <ac:chgData name="Shaik Faiz Ahmed" userId="S::923092934@sfsu.edu::05187c56-1bcc-4f95-9ca6-874223b93ef3" providerId="AD" clId="Web-{894F4EE3-52B1-99A6-A7EB-8EAE03E79B93}" dt="2023-12-04T22:24:47.508" v="400"/>
          <ac:spMkLst>
            <pc:docMk/>
            <pc:sldMk cId="1372406694" sldId="274"/>
            <ac:spMk id="26" creationId="{39E3965E-AC41-4711-9D10-E25ABB132D86}"/>
          </ac:spMkLst>
        </pc:spChg>
        <pc:spChg chg="add del">
          <ac:chgData name="Shaik Faiz Ahmed" userId="S::923092934@sfsu.edu::05187c56-1bcc-4f95-9ca6-874223b93ef3" providerId="AD" clId="Web-{894F4EE3-52B1-99A6-A7EB-8EAE03E79B93}" dt="2023-12-04T22:24:47.508" v="400"/>
          <ac:spMkLst>
            <pc:docMk/>
            <pc:sldMk cId="1372406694" sldId="274"/>
            <ac:spMk id="30" creationId="{0B4FB531-34DA-4777-9BD5-5B885DC38198}"/>
          </ac:spMkLst>
        </pc:spChg>
        <pc:spChg chg="add">
          <ac:chgData name="Shaik Faiz Ahmed" userId="S::923092934@sfsu.edu::05187c56-1bcc-4f95-9ca6-874223b93ef3" providerId="AD" clId="Web-{894F4EE3-52B1-99A6-A7EB-8EAE03E79B93}" dt="2023-12-04T22:24:47.508" v="400"/>
          <ac:spMkLst>
            <pc:docMk/>
            <pc:sldMk cId="1372406694" sldId="274"/>
            <ac:spMk id="37" creationId="{39E3965E-AC41-4711-9D10-E25ABB132D86}"/>
          </ac:spMkLst>
        </pc:spChg>
        <pc:spChg chg="add">
          <ac:chgData name="Shaik Faiz Ahmed" userId="S::923092934@sfsu.edu::05187c56-1bcc-4f95-9ca6-874223b93ef3" providerId="AD" clId="Web-{894F4EE3-52B1-99A6-A7EB-8EAE03E79B93}" dt="2023-12-04T22:24:47.508" v="400"/>
          <ac:spMkLst>
            <pc:docMk/>
            <pc:sldMk cId="1372406694" sldId="274"/>
            <ac:spMk id="41" creationId="{B72BB70C-3B10-43FF-83F9-C064151F9037}"/>
          </ac:spMkLst>
        </pc:spChg>
        <pc:spChg chg="add">
          <ac:chgData name="Shaik Faiz Ahmed" userId="S::923092934@sfsu.edu::05187c56-1bcc-4f95-9ca6-874223b93ef3" providerId="AD" clId="Web-{894F4EE3-52B1-99A6-A7EB-8EAE03E79B93}" dt="2023-12-04T22:24:47.508" v="400"/>
          <ac:spMkLst>
            <pc:docMk/>
            <pc:sldMk cId="1372406694" sldId="274"/>
            <ac:spMk id="45" creationId="{B21FF648-687D-4B69-BB17-1F9649EF811B}"/>
          </ac:spMkLst>
        </pc:spChg>
        <pc:picChg chg="add del mod ord modCrop">
          <ac:chgData name="Shaik Faiz Ahmed" userId="S::923092934@sfsu.edu::05187c56-1bcc-4f95-9ca6-874223b93ef3" providerId="AD" clId="Web-{894F4EE3-52B1-99A6-A7EB-8EAE03E79B93}" dt="2023-12-04T21:24:44.332" v="307"/>
          <ac:picMkLst>
            <pc:docMk/>
            <pc:sldMk cId="1372406694" sldId="274"/>
            <ac:picMk id="5" creationId="{13192CAE-083B-B9DD-B805-354894ED398A}"/>
          </ac:picMkLst>
        </pc:picChg>
        <pc:picChg chg="add mod">
          <ac:chgData name="Shaik Faiz Ahmed" userId="S::923092934@sfsu.edu::05187c56-1bcc-4f95-9ca6-874223b93ef3" providerId="AD" clId="Web-{894F4EE3-52B1-99A6-A7EB-8EAE03E79B93}" dt="2023-12-04T22:24:47.508" v="400"/>
          <ac:picMkLst>
            <pc:docMk/>
            <pc:sldMk cId="1372406694" sldId="274"/>
            <ac:picMk id="10" creationId="{82B3F18B-49B6-A1F8-161E-1F7A781F0C68}"/>
          </ac:picMkLst>
        </pc:picChg>
        <pc:cxnChg chg="add del">
          <ac:chgData name="Shaik Faiz Ahmed" userId="S::923092934@sfsu.edu::05187c56-1bcc-4f95-9ca6-874223b93ef3" providerId="AD" clId="Web-{894F4EE3-52B1-99A6-A7EB-8EAE03E79B93}" dt="2023-12-04T21:37:14.708" v="359"/>
          <ac:cxnSpMkLst>
            <pc:docMk/>
            <pc:sldMk cId="1372406694" sldId="274"/>
            <ac:cxnSpMk id="17" creationId="{1F5DC8C3-BA5F-4EED-BB9A-A14272BD82A1}"/>
          </ac:cxnSpMkLst>
        </pc:cxnChg>
        <pc:cxnChg chg="add del">
          <ac:chgData name="Shaik Faiz Ahmed" userId="S::923092934@sfsu.edu::05187c56-1bcc-4f95-9ca6-874223b93ef3" providerId="AD" clId="Web-{894F4EE3-52B1-99A6-A7EB-8EAE03E79B93}" dt="2023-12-04T21:37:14.708" v="359"/>
          <ac:cxnSpMkLst>
            <pc:docMk/>
            <pc:sldMk cId="1372406694" sldId="274"/>
            <ac:cxnSpMk id="21" creationId="{D5B557D3-D7B4-404B-84A1-9BD182BE5B06}"/>
          </ac:cxnSpMkLst>
        </pc:cxnChg>
        <pc:cxnChg chg="add del">
          <ac:chgData name="Shaik Faiz Ahmed" userId="S::923092934@sfsu.edu::05187c56-1bcc-4f95-9ca6-874223b93ef3" providerId="AD" clId="Web-{894F4EE3-52B1-99A6-A7EB-8EAE03E79B93}" dt="2023-12-04T22:24:47.508" v="400"/>
          <ac:cxnSpMkLst>
            <pc:docMk/>
            <pc:sldMk cId="1372406694" sldId="274"/>
            <ac:cxnSpMk id="28" creationId="{1F5DC8C3-BA5F-4EED-BB9A-A14272BD82A1}"/>
          </ac:cxnSpMkLst>
        </pc:cxnChg>
        <pc:cxnChg chg="add del">
          <ac:chgData name="Shaik Faiz Ahmed" userId="S::923092934@sfsu.edu::05187c56-1bcc-4f95-9ca6-874223b93ef3" providerId="AD" clId="Web-{894F4EE3-52B1-99A6-A7EB-8EAE03E79B93}" dt="2023-12-04T22:24:47.508" v="400"/>
          <ac:cxnSpMkLst>
            <pc:docMk/>
            <pc:sldMk cId="1372406694" sldId="274"/>
            <ac:cxnSpMk id="32" creationId="{D5B557D3-D7B4-404B-84A1-9BD182BE5B06}"/>
          </ac:cxnSpMkLst>
        </pc:cxnChg>
        <pc:cxnChg chg="add">
          <ac:chgData name="Shaik Faiz Ahmed" userId="S::923092934@sfsu.edu::05187c56-1bcc-4f95-9ca6-874223b93ef3" providerId="AD" clId="Web-{894F4EE3-52B1-99A6-A7EB-8EAE03E79B93}" dt="2023-12-04T22:24:47.508" v="400"/>
          <ac:cxnSpMkLst>
            <pc:docMk/>
            <pc:sldMk cId="1372406694" sldId="274"/>
            <ac:cxnSpMk id="39" creationId="{1F5DC8C3-BA5F-4EED-BB9A-A14272BD82A1}"/>
          </ac:cxnSpMkLst>
        </pc:cxnChg>
        <pc:cxnChg chg="add">
          <ac:chgData name="Shaik Faiz Ahmed" userId="S::923092934@sfsu.edu::05187c56-1bcc-4f95-9ca6-874223b93ef3" providerId="AD" clId="Web-{894F4EE3-52B1-99A6-A7EB-8EAE03E79B93}" dt="2023-12-04T22:24:47.508" v="400"/>
          <ac:cxnSpMkLst>
            <pc:docMk/>
            <pc:sldMk cId="1372406694" sldId="274"/>
            <ac:cxnSpMk id="43" creationId="{D5B557D3-D7B4-404B-84A1-9BD182BE5B06}"/>
          </ac:cxnSpMkLst>
        </pc:cxnChg>
      </pc:sldChg>
      <pc:sldChg chg="addSp delSp modSp new mod setBg setClrOvrMap">
        <pc:chgData name="Shaik Faiz Ahmed" userId="S::923092934@sfsu.edu::05187c56-1bcc-4f95-9ca6-874223b93ef3" providerId="AD" clId="Web-{894F4EE3-52B1-99A6-A7EB-8EAE03E79B93}" dt="2023-12-04T22:04:37.746" v="399"/>
        <pc:sldMkLst>
          <pc:docMk/>
          <pc:sldMk cId="587916470" sldId="275"/>
        </pc:sldMkLst>
        <pc:spChg chg="mod ord">
          <ac:chgData name="Shaik Faiz Ahmed" userId="S::923092934@sfsu.edu::05187c56-1bcc-4f95-9ca6-874223b93ef3" providerId="AD" clId="Web-{894F4EE3-52B1-99A6-A7EB-8EAE03E79B93}" dt="2023-12-04T22:04:37.746" v="399"/>
          <ac:spMkLst>
            <pc:docMk/>
            <pc:sldMk cId="587916470" sldId="275"/>
            <ac:spMk id="2" creationId="{CB226D7C-A58F-F9F5-6BC9-C593AB79B388}"/>
          </ac:spMkLst>
        </pc:spChg>
        <pc:spChg chg="del">
          <ac:chgData name="Shaik Faiz Ahmed" userId="S::923092934@sfsu.edu::05187c56-1bcc-4f95-9ca6-874223b93ef3" providerId="AD" clId="Web-{894F4EE3-52B1-99A6-A7EB-8EAE03E79B93}" dt="2023-12-04T22:02:48.650" v="365"/>
          <ac:spMkLst>
            <pc:docMk/>
            <pc:sldMk cId="587916470" sldId="275"/>
            <ac:spMk id="3" creationId="{6C695EAD-A672-55C6-D975-C883E4884F63}"/>
          </ac:spMkLst>
        </pc:spChg>
        <pc:spChg chg="add del mod">
          <ac:chgData name="Shaik Faiz Ahmed" userId="S::923092934@sfsu.edu::05187c56-1bcc-4f95-9ca6-874223b93ef3" providerId="AD" clId="Web-{894F4EE3-52B1-99A6-A7EB-8EAE03E79B93}" dt="2023-12-04T22:03:55.307" v="388"/>
          <ac:spMkLst>
            <pc:docMk/>
            <pc:sldMk cId="587916470" sldId="275"/>
            <ac:spMk id="5" creationId="{ABB4621A-4BD2-3C03-4390-F49F5118FD6D}"/>
          </ac:spMkLst>
        </pc:spChg>
        <pc:spChg chg="add del mod">
          <ac:chgData name="Shaik Faiz Ahmed" userId="S::923092934@sfsu.edu::05187c56-1bcc-4f95-9ca6-874223b93ef3" providerId="AD" clId="Web-{894F4EE3-52B1-99A6-A7EB-8EAE03E79B93}" dt="2023-12-04T22:04:37.746" v="399"/>
          <ac:spMkLst>
            <pc:docMk/>
            <pc:sldMk cId="587916470" sldId="275"/>
            <ac:spMk id="8" creationId="{B62ABD00-C862-1C25-8005-3967550F2759}"/>
          </ac:spMkLst>
        </pc:spChg>
        <pc:spChg chg="add del">
          <ac:chgData name="Shaik Faiz Ahmed" userId="S::923092934@sfsu.edu::05187c56-1bcc-4f95-9ca6-874223b93ef3" providerId="AD" clId="Web-{894F4EE3-52B1-99A6-A7EB-8EAE03E79B93}" dt="2023-12-04T22:03:13.072" v="371"/>
          <ac:spMkLst>
            <pc:docMk/>
            <pc:sldMk cId="587916470" sldId="275"/>
            <ac:spMk id="9" creationId="{39E3965E-AC41-4711-9D10-E25ABB132D86}"/>
          </ac:spMkLst>
        </pc:spChg>
        <pc:spChg chg="add">
          <ac:chgData name="Shaik Faiz Ahmed" userId="S::923092934@sfsu.edu::05187c56-1bcc-4f95-9ca6-874223b93ef3" providerId="AD" clId="Web-{894F4EE3-52B1-99A6-A7EB-8EAE03E79B93}" dt="2023-12-04T22:04:37.746" v="399"/>
          <ac:spMkLst>
            <pc:docMk/>
            <pc:sldMk cId="587916470" sldId="275"/>
            <ac:spMk id="10" creationId="{39E3965E-AC41-4711-9D10-E25ABB132D86}"/>
          </ac:spMkLst>
        </pc:spChg>
        <pc:spChg chg="add del">
          <ac:chgData name="Shaik Faiz Ahmed" userId="S::923092934@sfsu.edu::05187c56-1bcc-4f95-9ca6-874223b93ef3" providerId="AD" clId="Web-{894F4EE3-52B1-99A6-A7EB-8EAE03E79B93}" dt="2023-12-04T22:03:13.072" v="371"/>
          <ac:spMkLst>
            <pc:docMk/>
            <pc:sldMk cId="587916470" sldId="275"/>
            <ac:spMk id="13" creationId="{0B4FB531-34DA-4777-9BD5-5B885DC38198}"/>
          </ac:spMkLst>
        </pc:spChg>
        <pc:spChg chg="add">
          <ac:chgData name="Shaik Faiz Ahmed" userId="S::923092934@sfsu.edu::05187c56-1bcc-4f95-9ca6-874223b93ef3" providerId="AD" clId="Web-{894F4EE3-52B1-99A6-A7EB-8EAE03E79B93}" dt="2023-12-04T22:04:37.746" v="399"/>
          <ac:spMkLst>
            <pc:docMk/>
            <pc:sldMk cId="587916470" sldId="275"/>
            <ac:spMk id="17" creationId="{0B4FB531-34DA-4777-9BD5-5B885DC38198}"/>
          </ac:spMkLst>
        </pc:spChg>
        <pc:picChg chg="add del mod ord modCrop">
          <ac:chgData name="Shaik Faiz Ahmed" userId="S::923092934@sfsu.edu::05187c56-1bcc-4f95-9ca6-874223b93ef3" providerId="AD" clId="Web-{894F4EE3-52B1-99A6-A7EB-8EAE03E79B93}" dt="2023-12-04T22:04:22.370" v="395"/>
          <ac:picMkLst>
            <pc:docMk/>
            <pc:sldMk cId="587916470" sldId="275"/>
            <ac:picMk id="4" creationId="{5E60AF3F-205A-50A4-6807-FB44C3D2850C}"/>
          </ac:picMkLst>
        </pc:picChg>
        <pc:picChg chg="add mod">
          <ac:chgData name="Shaik Faiz Ahmed" userId="S::923092934@sfsu.edu::05187c56-1bcc-4f95-9ca6-874223b93ef3" providerId="AD" clId="Web-{894F4EE3-52B1-99A6-A7EB-8EAE03E79B93}" dt="2023-12-04T22:04:37.746" v="399"/>
          <ac:picMkLst>
            <pc:docMk/>
            <pc:sldMk cId="587916470" sldId="275"/>
            <ac:picMk id="6" creationId="{DA9A7C9F-F4DF-BA8F-009B-D461F8F1FBA3}"/>
          </ac:picMkLst>
        </pc:picChg>
        <pc:cxnChg chg="add del">
          <ac:chgData name="Shaik Faiz Ahmed" userId="S::923092934@sfsu.edu::05187c56-1bcc-4f95-9ca6-874223b93ef3" providerId="AD" clId="Web-{894F4EE3-52B1-99A6-A7EB-8EAE03E79B93}" dt="2023-12-04T22:03:13.072" v="371"/>
          <ac:cxnSpMkLst>
            <pc:docMk/>
            <pc:sldMk cId="587916470" sldId="275"/>
            <ac:cxnSpMk id="11" creationId="{1F5DC8C3-BA5F-4EED-BB9A-A14272BD82A1}"/>
          </ac:cxnSpMkLst>
        </pc:cxnChg>
        <pc:cxnChg chg="add">
          <ac:chgData name="Shaik Faiz Ahmed" userId="S::923092934@sfsu.edu::05187c56-1bcc-4f95-9ca6-874223b93ef3" providerId="AD" clId="Web-{894F4EE3-52B1-99A6-A7EB-8EAE03E79B93}" dt="2023-12-04T22:04:37.746" v="399"/>
          <ac:cxnSpMkLst>
            <pc:docMk/>
            <pc:sldMk cId="587916470" sldId="275"/>
            <ac:cxnSpMk id="12" creationId="{1F5DC8C3-BA5F-4EED-BB9A-A14272BD82A1}"/>
          </ac:cxnSpMkLst>
        </pc:cxnChg>
        <pc:cxnChg chg="add del">
          <ac:chgData name="Shaik Faiz Ahmed" userId="S::923092934@sfsu.edu::05187c56-1bcc-4f95-9ca6-874223b93ef3" providerId="AD" clId="Web-{894F4EE3-52B1-99A6-A7EB-8EAE03E79B93}" dt="2023-12-04T22:03:13.072" v="371"/>
          <ac:cxnSpMkLst>
            <pc:docMk/>
            <pc:sldMk cId="587916470" sldId="275"/>
            <ac:cxnSpMk id="15" creationId="{D5B557D3-D7B4-404B-84A1-9BD182BE5B06}"/>
          </ac:cxnSpMkLst>
        </pc:cxnChg>
        <pc:cxnChg chg="add">
          <ac:chgData name="Shaik Faiz Ahmed" userId="S::923092934@sfsu.edu::05187c56-1bcc-4f95-9ca6-874223b93ef3" providerId="AD" clId="Web-{894F4EE3-52B1-99A6-A7EB-8EAE03E79B93}" dt="2023-12-04T22:04:37.746" v="399"/>
          <ac:cxnSpMkLst>
            <pc:docMk/>
            <pc:sldMk cId="587916470" sldId="275"/>
            <ac:cxnSpMk id="19" creationId="{D5B557D3-D7B4-404B-84A1-9BD182BE5B06}"/>
          </ac:cxnSpMkLst>
        </pc:cxnChg>
      </pc:sldChg>
    </pc:docChg>
  </pc:docChgLst>
  <pc:docChgLst>
    <pc:chgData name="Ananyaa Shahi" userId="S::923097614@sfsu.edu::d2ede188-7662-4336-a938-b72351ce7a75" providerId="AD" clId="Web-{A26F2F43-EACD-F62B-5FE0-795C2D6FB3F1}"/>
    <pc:docChg chg="addSld delSld modSld">
      <pc:chgData name="Ananyaa Shahi" userId="S::923097614@sfsu.edu::d2ede188-7662-4336-a938-b72351ce7a75" providerId="AD" clId="Web-{A26F2F43-EACD-F62B-5FE0-795C2D6FB3F1}" dt="2023-12-04T06:37:54.173" v="440"/>
      <pc:docMkLst>
        <pc:docMk/>
      </pc:docMkLst>
      <pc:sldChg chg="modSp">
        <pc:chgData name="Ananyaa Shahi" userId="S::923097614@sfsu.edu::d2ede188-7662-4336-a938-b72351ce7a75" providerId="AD" clId="Web-{A26F2F43-EACD-F62B-5FE0-795C2D6FB3F1}" dt="2023-12-04T04:56:06.470" v="365" actId="20577"/>
        <pc:sldMkLst>
          <pc:docMk/>
          <pc:sldMk cId="446680595" sldId="258"/>
        </pc:sldMkLst>
        <pc:spChg chg="mod">
          <ac:chgData name="Ananyaa Shahi" userId="S::923097614@sfsu.edu::d2ede188-7662-4336-a938-b72351ce7a75" providerId="AD" clId="Web-{A26F2F43-EACD-F62B-5FE0-795C2D6FB3F1}" dt="2023-12-04T04:56:06.470" v="365" actId="20577"/>
          <ac:spMkLst>
            <pc:docMk/>
            <pc:sldMk cId="446680595" sldId="258"/>
            <ac:spMk id="7" creationId="{E4DAA4CF-4239-D271-54C5-48DC6CF49514}"/>
          </ac:spMkLst>
        </pc:spChg>
      </pc:sldChg>
      <pc:sldChg chg="addSp delSp modSp addAnim">
        <pc:chgData name="Ananyaa Shahi" userId="S::923097614@sfsu.edu::d2ede188-7662-4336-a938-b72351ce7a75" providerId="AD" clId="Web-{A26F2F43-EACD-F62B-5FE0-795C2D6FB3F1}" dt="2023-12-04T06:03:03.926" v="372"/>
        <pc:sldMkLst>
          <pc:docMk/>
          <pc:sldMk cId="2080865153" sldId="260"/>
        </pc:sldMkLst>
        <pc:spChg chg="mod">
          <ac:chgData name="Ananyaa Shahi" userId="S::923097614@sfsu.edu::d2ede188-7662-4336-a938-b72351ce7a75" providerId="AD" clId="Web-{A26F2F43-EACD-F62B-5FE0-795C2D6FB3F1}" dt="2023-12-04T06:03:03.926" v="372"/>
          <ac:spMkLst>
            <pc:docMk/>
            <pc:sldMk cId="2080865153" sldId="260"/>
            <ac:spMk id="2" creationId="{59E2C842-6174-B4DE-59C9-FD533515F394}"/>
          </ac:spMkLst>
        </pc:spChg>
        <pc:spChg chg="mod">
          <ac:chgData name="Ananyaa Shahi" userId="S::923097614@sfsu.edu::d2ede188-7662-4336-a938-b72351ce7a75" providerId="AD" clId="Web-{A26F2F43-EACD-F62B-5FE0-795C2D6FB3F1}" dt="2023-12-04T06:03:03.926" v="372"/>
          <ac:spMkLst>
            <pc:docMk/>
            <pc:sldMk cId="2080865153" sldId="260"/>
            <ac:spMk id="3" creationId="{A53662F3-0C7C-0EC0-46B1-C9653F8B1567}"/>
          </ac:spMkLst>
        </pc:spChg>
        <pc:spChg chg="add del">
          <ac:chgData name="Ananyaa Shahi" userId="S::923097614@sfsu.edu::d2ede188-7662-4336-a938-b72351ce7a75" providerId="AD" clId="Web-{A26F2F43-EACD-F62B-5FE0-795C2D6FB3F1}" dt="2023-12-04T02:57:13.572" v="36"/>
          <ac:spMkLst>
            <pc:docMk/>
            <pc:sldMk cId="2080865153" sldId="260"/>
            <ac:spMk id="10" creationId="{990BAFCD-EA0A-47F4-8B00-AAB1E67A90CC}"/>
          </ac:spMkLst>
        </pc:spChg>
        <pc:spChg chg="add del">
          <ac:chgData name="Ananyaa Shahi" userId="S::923097614@sfsu.edu::d2ede188-7662-4336-a938-b72351ce7a75" providerId="AD" clId="Web-{A26F2F43-EACD-F62B-5FE0-795C2D6FB3F1}" dt="2023-12-04T02:57:13.572" v="36"/>
          <ac:spMkLst>
            <pc:docMk/>
            <pc:sldMk cId="2080865153" sldId="260"/>
            <ac:spMk id="12" creationId="{2F9C61D6-37CC-4AD4-83C3-022D08874179}"/>
          </ac:spMkLst>
        </pc:spChg>
        <pc:spChg chg="add del">
          <ac:chgData name="Ananyaa Shahi" userId="S::923097614@sfsu.edu::d2ede188-7662-4336-a938-b72351ce7a75" providerId="AD" clId="Web-{A26F2F43-EACD-F62B-5FE0-795C2D6FB3F1}" dt="2023-12-04T02:57:13.572" v="35"/>
          <ac:spMkLst>
            <pc:docMk/>
            <pc:sldMk cId="2080865153" sldId="260"/>
            <ac:spMk id="19" creationId="{990BAFCD-EA0A-47F4-8B00-AAB1E67A90CC}"/>
          </ac:spMkLst>
        </pc:spChg>
        <pc:spChg chg="add del">
          <ac:chgData name="Ananyaa Shahi" userId="S::923097614@sfsu.edu::d2ede188-7662-4336-a938-b72351ce7a75" providerId="AD" clId="Web-{A26F2F43-EACD-F62B-5FE0-795C2D6FB3F1}" dt="2023-12-04T02:57:13.572" v="35"/>
          <ac:spMkLst>
            <pc:docMk/>
            <pc:sldMk cId="2080865153" sldId="260"/>
            <ac:spMk id="21" creationId="{2F9C61D6-37CC-4AD4-83C3-022D08874179}"/>
          </ac:spMkLst>
        </pc:spChg>
        <pc:spChg chg="add del">
          <ac:chgData name="Ananyaa Shahi" userId="S::923097614@sfsu.edu::d2ede188-7662-4336-a938-b72351ce7a75" providerId="AD" clId="Web-{A26F2F43-EACD-F62B-5FE0-795C2D6FB3F1}" dt="2023-12-04T04:53:11.120" v="340"/>
          <ac:spMkLst>
            <pc:docMk/>
            <pc:sldMk cId="2080865153" sldId="260"/>
            <ac:spMk id="25" creationId="{DFD57664-637D-40CA-83F2-B729A932BD31}"/>
          </ac:spMkLst>
        </pc:spChg>
        <pc:spChg chg="add del">
          <ac:chgData name="Ananyaa Shahi" userId="S::923097614@sfsu.edu::d2ede188-7662-4336-a938-b72351ce7a75" providerId="AD" clId="Web-{A26F2F43-EACD-F62B-5FE0-795C2D6FB3F1}" dt="2023-12-04T04:54:30.826" v="353"/>
          <ac:spMkLst>
            <pc:docMk/>
            <pc:sldMk cId="2080865153" sldId="260"/>
            <ac:spMk id="31" creationId="{548B4202-DCD5-4F8C-B481-743A989A9DFF}"/>
          </ac:spMkLst>
        </pc:spChg>
        <pc:spChg chg="add del">
          <ac:chgData name="Ananyaa Shahi" userId="S::923097614@sfsu.edu::d2ede188-7662-4336-a938-b72351ce7a75" providerId="AD" clId="Web-{A26F2F43-EACD-F62B-5FE0-795C2D6FB3F1}" dt="2023-12-04T04:54:30.826" v="353"/>
          <ac:spMkLst>
            <pc:docMk/>
            <pc:sldMk cId="2080865153" sldId="260"/>
            <ac:spMk id="35" creationId="{8EE702CF-91CE-4661-ACBF-3C8160D1B433}"/>
          </ac:spMkLst>
        </pc:spChg>
        <pc:spChg chg="add del">
          <ac:chgData name="Ananyaa Shahi" userId="S::923097614@sfsu.edu::d2ede188-7662-4336-a938-b72351ce7a75" providerId="AD" clId="Web-{A26F2F43-EACD-F62B-5FE0-795C2D6FB3F1}" dt="2023-12-04T04:54:14.200" v="350"/>
          <ac:spMkLst>
            <pc:docMk/>
            <pc:sldMk cId="2080865153" sldId="260"/>
            <ac:spMk id="37" creationId="{0AF4F2BA-3C03-4E2C-8ABC-0949B61B3C5E}"/>
          </ac:spMkLst>
        </pc:spChg>
        <pc:spChg chg="add del">
          <ac:chgData name="Ananyaa Shahi" userId="S::923097614@sfsu.edu::d2ede188-7662-4336-a938-b72351ce7a75" providerId="AD" clId="Web-{A26F2F43-EACD-F62B-5FE0-795C2D6FB3F1}" dt="2023-12-04T04:54:14.200" v="350"/>
          <ac:spMkLst>
            <pc:docMk/>
            <pc:sldMk cId="2080865153" sldId="260"/>
            <ac:spMk id="38" creationId="{4B986F88-1433-4AF7-AF71-41A89DC93F15}"/>
          </ac:spMkLst>
        </pc:spChg>
        <pc:spChg chg="add del">
          <ac:chgData name="Ananyaa Shahi" userId="S::923097614@sfsu.edu::d2ede188-7662-4336-a938-b72351ce7a75" providerId="AD" clId="Web-{A26F2F43-EACD-F62B-5FE0-795C2D6FB3F1}" dt="2023-12-04T04:53:38.683" v="346"/>
          <ac:spMkLst>
            <pc:docMk/>
            <pc:sldMk cId="2080865153" sldId="260"/>
            <ac:spMk id="40" creationId="{33428ACC-71EC-4171-9527-10983BA6B41D}"/>
          </ac:spMkLst>
        </pc:spChg>
        <pc:spChg chg="add del">
          <ac:chgData name="Ananyaa Shahi" userId="S::923097614@sfsu.edu::d2ede188-7662-4336-a938-b72351ce7a75" providerId="AD" clId="Web-{A26F2F43-EACD-F62B-5FE0-795C2D6FB3F1}" dt="2023-12-04T04:54:14.200" v="350"/>
          <ac:spMkLst>
            <pc:docMk/>
            <pc:sldMk cId="2080865153" sldId="260"/>
            <ac:spMk id="41" creationId="{A44FFD5D-B985-4624-BBCD-50AD2E1686B4}"/>
          </ac:spMkLst>
        </pc:spChg>
        <pc:spChg chg="add del">
          <ac:chgData name="Ananyaa Shahi" userId="S::923097614@sfsu.edu::d2ede188-7662-4336-a938-b72351ce7a75" providerId="AD" clId="Web-{A26F2F43-EACD-F62B-5FE0-795C2D6FB3F1}" dt="2023-12-04T04:54:30.810" v="352"/>
          <ac:spMkLst>
            <pc:docMk/>
            <pc:sldMk cId="2080865153" sldId="260"/>
            <ac:spMk id="43" creationId="{A37E0400-E9ED-46D6-A946-A7B49DB418B8}"/>
          </ac:spMkLst>
        </pc:spChg>
        <pc:spChg chg="add del">
          <ac:chgData name="Ananyaa Shahi" userId="S::923097614@sfsu.edu::d2ede188-7662-4336-a938-b72351ce7a75" providerId="AD" clId="Web-{A26F2F43-EACD-F62B-5FE0-795C2D6FB3F1}" dt="2023-12-04T04:53:38.683" v="346"/>
          <ac:spMkLst>
            <pc:docMk/>
            <pc:sldMk cId="2080865153" sldId="260"/>
            <ac:spMk id="44" creationId="{8D4480B4-953D-41FA-9052-09AB3A026947}"/>
          </ac:spMkLst>
        </pc:spChg>
        <pc:spChg chg="add del">
          <ac:chgData name="Ananyaa Shahi" userId="S::923097614@sfsu.edu::d2ede188-7662-4336-a938-b72351ce7a75" providerId="AD" clId="Web-{A26F2F43-EACD-F62B-5FE0-795C2D6FB3F1}" dt="2023-12-04T04:53:59.965" v="348"/>
          <ac:spMkLst>
            <pc:docMk/>
            <pc:sldMk cId="2080865153" sldId="260"/>
            <ac:spMk id="46" creationId="{A37E0400-E9ED-46D6-A946-A7B49DB418B8}"/>
          </ac:spMkLst>
        </pc:spChg>
        <pc:spChg chg="add del">
          <ac:chgData name="Ananyaa Shahi" userId="S::923097614@sfsu.edu::d2ede188-7662-4336-a938-b72351ce7a75" providerId="AD" clId="Web-{A26F2F43-EACD-F62B-5FE0-795C2D6FB3F1}" dt="2023-12-04T04:57:03.738" v="369"/>
          <ac:spMkLst>
            <pc:docMk/>
            <pc:sldMk cId="2080865153" sldId="260"/>
            <ac:spMk id="48" creationId="{DFD57664-637D-40CA-83F2-B729A932BD31}"/>
          </ac:spMkLst>
        </pc:spChg>
        <pc:spChg chg="add del">
          <ac:chgData name="Ananyaa Shahi" userId="S::923097614@sfsu.edu::d2ede188-7662-4336-a938-b72351ce7a75" providerId="AD" clId="Web-{A26F2F43-EACD-F62B-5FE0-795C2D6FB3F1}" dt="2023-12-04T06:03:03.926" v="372"/>
          <ac:spMkLst>
            <pc:docMk/>
            <pc:sldMk cId="2080865153" sldId="260"/>
            <ac:spMk id="54" creationId="{D5B012D8-7F27-4758-9AC6-C889B154BD73}"/>
          </ac:spMkLst>
        </pc:spChg>
        <pc:spChg chg="add del">
          <ac:chgData name="Ananyaa Shahi" userId="S::923097614@sfsu.edu::d2ede188-7662-4336-a938-b72351ce7a75" providerId="AD" clId="Web-{A26F2F43-EACD-F62B-5FE0-795C2D6FB3F1}" dt="2023-12-04T06:03:03.926" v="372"/>
          <ac:spMkLst>
            <pc:docMk/>
            <pc:sldMk cId="2080865153" sldId="260"/>
            <ac:spMk id="56" creationId="{4063B759-00FC-46D1-9898-8E8625268FAF}"/>
          </ac:spMkLst>
        </pc:spChg>
        <pc:spChg chg="add">
          <ac:chgData name="Ananyaa Shahi" userId="S::923097614@sfsu.edu::d2ede188-7662-4336-a938-b72351ce7a75" providerId="AD" clId="Web-{A26F2F43-EACD-F62B-5FE0-795C2D6FB3F1}" dt="2023-12-04T06:03:03.926" v="372"/>
          <ac:spMkLst>
            <pc:docMk/>
            <pc:sldMk cId="2080865153" sldId="260"/>
            <ac:spMk id="61" creationId="{DFD57664-637D-40CA-83F2-B729A932BD31}"/>
          </ac:spMkLst>
        </pc:spChg>
        <pc:picChg chg="add mod ord">
          <ac:chgData name="Ananyaa Shahi" userId="S::923097614@sfsu.edu::d2ede188-7662-4336-a938-b72351ce7a75" providerId="AD" clId="Web-{A26F2F43-EACD-F62B-5FE0-795C2D6FB3F1}" dt="2023-12-04T06:03:03.926" v="372"/>
          <ac:picMkLst>
            <pc:docMk/>
            <pc:sldMk cId="2080865153" sldId="260"/>
            <ac:picMk id="4" creationId="{CE29EA40-090A-9D28-7786-FC50976F4EC7}"/>
          </ac:picMkLst>
        </pc:picChg>
        <pc:picChg chg="add del mod ord">
          <ac:chgData name="Ananyaa Shahi" userId="S::923097614@sfsu.edu::d2ede188-7662-4336-a938-b72351ce7a75" providerId="AD" clId="Web-{A26F2F43-EACD-F62B-5FE0-795C2D6FB3F1}" dt="2023-12-04T04:51:25.616" v="328"/>
          <ac:picMkLst>
            <pc:docMk/>
            <pc:sldMk cId="2080865153" sldId="260"/>
            <ac:picMk id="4" creationId="{F3BC2F4A-362F-0DAA-03B6-89EBC012E7DE}"/>
          </ac:picMkLst>
        </pc:picChg>
        <pc:picChg chg="add del mod ord">
          <ac:chgData name="Ananyaa Shahi" userId="S::923097614@sfsu.edu::d2ede188-7662-4336-a938-b72351ce7a75" providerId="AD" clId="Web-{A26F2F43-EACD-F62B-5FE0-795C2D6FB3F1}" dt="2023-12-04T04:53:25.995" v="344"/>
          <ac:picMkLst>
            <pc:docMk/>
            <pc:sldMk cId="2080865153" sldId="260"/>
            <ac:picMk id="5" creationId="{F1697033-BAD7-04AF-82C5-3EC09083ED0D}"/>
          </ac:picMkLst>
        </pc:picChg>
        <pc:picChg chg="add del mod ord">
          <ac:chgData name="Ananyaa Shahi" userId="S::923097614@sfsu.edu::d2ede188-7662-4336-a938-b72351ce7a75" providerId="AD" clId="Web-{A26F2F43-EACD-F62B-5FE0-795C2D6FB3F1}" dt="2023-12-04T06:02:44.378" v="370"/>
          <ac:picMkLst>
            <pc:docMk/>
            <pc:sldMk cId="2080865153" sldId="260"/>
            <ac:picMk id="6" creationId="{B351ADA5-A860-CFDA-C287-EEE65569924A}"/>
          </ac:picMkLst>
        </pc:picChg>
        <pc:cxnChg chg="add del">
          <ac:chgData name="Ananyaa Shahi" userId="S::923097614@sfsu.edu::d2ede188-7662-4336-a938-b72351ce7a75" providerId="AD" clId="Web-{A26F2F43-EACD-F62B-5FE0-795C2D6FB3F1}" dt="2023-12-04T02:57:13.572" v="36"/>
          <ac:cxnSpMkLst>
            <pc:docMk/>
            <pc:sldMk cId="2080865153" sldId="260"/>
            <ac:cxnSpMk id="14" creationId="{2669285E-35F6-4010-B084-229A808458CD}"/>
          </ac:cxnSpMkLst>
        </pc:cxnChg>
        <pc:cxnChg chg="add del">
          <ac:chgData name="Ananyaa Shahi" userId="S::923097614@sfsu.edu::d2ede188-7662-4336-a938-b72351ce7a75" providerId="AD" clId="Web-{A26F2F43-EACD-F62B-5FE0-795C2D6FB3F1}" dt="2023-12-04T02:57:13.572" v="35"/>
          <ac:cxnSpMkLst>
            <pc:docMk/>
            <pc:sldMk cId="2080865153" sldId="260"/>
            <ac:cxnSpMk id="23" creationId="{2669285E-35F6-4010-B084-229A808458CD}"/>
          </ac:cxnSpMkLst>
        </pc:cxnChg>
        <pc:cxnChg chg="add del">
          <ac:chgData name="Ananyaa Shahi" userId="S::923097614@sfsu.edu::d2ede188-7662-4336-a938-b72351ce7a75" providerId="AD" clId="Web-{A26F2F43-EACD-F62B-5FE0-795C2D6FB3F1}" dt="2023-12-04T04:53:11.120" v="340"/>
          <ac:cxnSpMkLst>
            <pc:docMk/>
            <pc:sldMk cId="2080865153" sldId="260"/>
            <ac:cxnSpMk id="26" creationId="{D5B557D3-D7B4-404B-84A1-9BD182BE5B06}"/>
          </ac:cxnSpMkLst>
        </pc:cxnChg>
        <pc:cxnChg chg="add del">
          <ac:chgData name="Ananyaa Shahi" userId="S::923097614@sfsu.edu::d2ede188-7662-4336-a938-b72351ce7a75" providerId="AD" clId="Web-{A26F2F43-EACD-F62B-5FE0-795C2D6FB3F1}" dt="2023-12-04T04:54:30.826" v="353"/>
          <ac:cxnSpMkLst>
            <pc:docMk/>
            <pc:sldMk cId="2080865153" sldId="260"/>
            <ac:cxnSpMk id="33" creationId="{F7F57F6B-E621-4E40-A34D-2FE12902AA20}"/>
          </ac:cxnSpMkLst>
        </pc:cxnChg>
        <pc:cxnChg chg="add del">
          <ac:chgData name="Ananyaa Shahi" userId="S::923097614@sfsu.edu::d2ede188-7662-4336-a938-b72351ce7a75" providerId="AD" clId="Web-{A26F2F43-EACD-F62B-5FE0-795C2D6FB3F1}" dt="2023-12-04T04:54:14.200" v="350"/>
          <ac:cxnSpMkLst>
            <pc:docMk/>
            <pc:sldMk cId="2080865153" sldId="260"/>
            <ac:cxnSpMk id="39" creationId="{A07787ED-5EDC-4C54-AD87-55B60D0FE397}"/>
          </ac:cxnSpMkLst>
        </pc:cxnChg>
        <pc:cxnChg chg="add del">
          <ac:chgData name="Ananyaa Shahi" userId="S::923097614@sfsu.edu::d2ede188-7662-4336-a938-b72351ce7a75" providerId="AD" clId="Web-{A26F2F43-EACD-F62B-5FE0-795C2D6FB3F1}" dt="2023-12-04T04:53:38.683" v="346"/>
          <ac:cxnSpMkLst>
            <pc:docMk/>
            <pc:sldMk cId="2080865153" sldId="260"/>
            <ac:cxnSpMk id="42" creationId="{BA22713B-ABB6-4391-97F9-0449A2B9B664}"/>
          </ac:cxnSpMkLst>
        </pc:cxnChg>
        <pc:cxnChg chg="add del">
          <ac:chgData name="Ananyaa Shahi" userId="S::923097614@sfsu.edu::d2ede188-7662-4336-a938-b72351ce7a75" providerId="AD" clId="Web-{A26F2F43-EACD-F62B-5FE0-795C2D6FB3F1}" dt="2023-12-04T04:54:30.810" v="352"/>
          <ac:cxnSpMkLst>
            <pc:docMk/>
            <pc:sldMk cId="2080865153" sldId="260"/>
            <ac:cxnSpMk id="45" creationId="{D28A9C89-B313-458F-9C85-515930A51A93}"/>
          </ac:cxnSpMkLst>
        </pc:cxnChg>
        <pc:cxnChg chg="add del">
          <ac:chgData name="Ananyaa Shahi" userId="S::923097614@sfsu.edu::d2ede188-7662-4336-a938-b72351ce7a75" providerId="AD" clId="Web-{A26F2F43-EACD-F62B-5FE0-795C2D6FB3F1}" dt="2023-12-04T04:53:59.965" v="348"/>
          <ac:cxnSpMkLst>
            <pc:docMk/>
            <pc:sldMk cId="2080865153" sldId="260"/>
            <ac:cxnSpMk id="47" creationId="{D28A9C89-B313-458F-9C85-515930A51A93}"/>
          </ac:cxnSpMkLst>
        </pc:cxnChg>
        <pc:cxnChg chg="add del">
          <ac:chgData name="Ananyaa Shahi" userId="S::923097614@sfsu.edu::d2ede188-7662-4336-a938-b72351ce7a75" providerId="AD" clId="Web-{A26F2F43-EACD-F62B-5FE0-795C2D6FB3F1}" dt="2023-12-04T04:57:03.738" v="369"/>
          <ac:cxnSpMkLst>
            <pc:docMk/>
            <pc:sldMk cId="2080865153" sldId="260"/>
            <ac:cxnSpMk id="49" creationId="{D5B557D3-D7B4-404B-84A1-9BD182BE5B06}"/>
          </ac:cxnSpMkLst>
        </pc:cxnChg>
        <pc:cxnChg chg="add">
          <ac:chgData name="Ananyaa Shahi" userId="S::923097614@sfsu.edu::d2ede188-7662-4336-a938-b72351ce7a75" providerId="AD" clId="Web-{A26F2F43-EACD-F62B-5FE0-795C2D6FB3F1}" dt="2023-12-04T06:03:03.926" v="372"/>
          <ac:cxnSpMkLst>
            <pc:docMk/>
            <pc:sldMk cId="2080865153" sldId="260"/>
            <ac:cxnSpMk id="63" creationId="{D5B557D3-D7B4-404B-84A1-9BD182BE5B06}"/>
          </ac:cxnSpMkLst>
        </pc:cxnChg>
      </pc:sldChg>
      <pc:sldChg chg="addSp delSp modSp add del mod setBg addAnim delAnim setClrOvrMap">
        <pc:chgData name="Ananyaa Shahi" userId="S::923097614@sfsu.edu::d2ede188-7662-4336-a938-b72351ce7a75" providerId="AD" clId="Web-{A26F2F43-EACD-F62B-5FE0-795C2D6FB3F1}" dt="2023-12-04T06:34:16.035" v="437" actId="20577"/>
        <pc:sldMkLst>
          <pc:docMk/>
          <pc:sldMk cId="1753951434" sldId="263"/>
        </pc:sldMkLst>
        <pc:spChg chg="mod">
          <ac:chgData name="Ananyaa Shahi" userId="S::923097614@sfsu.edu::d2ede188-7662-4336-a938-b72351ce7a75" providerId="AD" clId="Web-{A26F2F43-EACD-F62B-5FE0-795C2D6FB3F1}" dt="2023-12-04T06:30:25.660" v="406"/>
          <ac:spMkLst>
            <pc:docMk/>
            <pc:sldMk cId="1753951434" sldId="263"/>
            <ac:spMk id="2" creationId="{59E2C842-6174-B4DE-59C9-FD533515F394}"/>
          </ac:spMkLst>
        </pc:spChg>
        <pc:spChg chg="mod">
          <ac:chgData name="Ananyaa Shahi" userId="S::923097614@sfsu.edu::d2ede188-7662-4336-a938-b72351ce7a75" providerId="AD" clId="Web-{A26F2F43-EACD-F62B-5FE0-795C2D6FB3F1}" dt="2023-12-04T06:30:25.660" v="406"/>
          <ac:spMkLst>
            <pc:docMk/>
            <pc:sldMk cId="1753951434" sldId="263"/>
            <ac:spMk id="3" creationId="{A53662F3-0C7C-0EC0-46B1-C9653F8B1567}"/>
          </ac:spMkLst>
        </pc:spChg>
        <pc:spChg chg="add del mod">
          <ac:chgData name="Ananyaa Shahi" userId="S::923097614@sfsu.edu::d2ede188-7662-4336-a938-b72351ce7a75" providerId="AD" clId="Web-{A26F2F43-EACD-F62B-5FE0-795C2D6FB3F1}" dt="2023-12-04T06:34:16.035" v="437" actId="20577"/>
          <ac:spMkLst>
            <pc:docMk/>
            <pc:sldMk cId="1753951434" sldId="263"/>
            <ac:spMk id="7" creationId="{6942A4A5-2BB5-044E-8AE3-748420675CC8}"/>
          </ac:spMkLst>
        </pc:spChg>
        <pc:spChg chg="add del">
          <ac:chgData name="Ananyaa Shahi" userId="S::923097614@sfsu.edu::d2ede188-7662-4336-a938-b72351ce7a75" providerId="AD" clId="Web-{A26F2F43-EACD-F62B-5FE0-795C2D6FB3F1}" dt="2023-12-04T06:30:25.660" v="406"/>
          <ac:spMkLst>
            <pc:docMk/>
            <pc:sldMk cId="1753951434" sldId="263"/>
            <ac:spMk id="10" creationId="{990BAFCD-EA0A-47F4-8B00-AAB1E67A90CC}"/>
          </ac:spMkLst>
        </pc:spChg>
        <pc:spChg chg="add del">
          <ac:chgData name="Ananyaa Shahi" userId="S::923097614@sfsu.edu::d2ede188-7662-4336-a938-b72351ce7a75" providerId="AD" clId="Web-{A26F2F43-EACD-F62B-5FE0-795C2D6FB3F1}" dt="2023-12-04T06:30:25.660" v="406"/>
          <ac:spMkLst>
            <pc:docMk/>
            <pc:sldMk cId="1753951434" sldId="263"/>
            <ac:spMk id="12" creationId="{2F9C61D6-37CC-4AD4-83C3-022D08874179}"/>
          </ac:spMkLst>
        </pc:spChg>
        <pc:spChg chg="add del">
          <ac:chgData name="Ananyaa Shahi" userId="S::923097614@sfsu.edu::d2ede188-7662-4336-a938-b72351ce7a75" providerId="AD" clId="Web-{A26F2F43-EACD-F62B-5FE0-795C2D6FB3F1}" dt="2023-12-04T06:30:25.660" v="406"/>
          <ac:spMkLst>
            <pc:docMk/>
            <pc:sldMk cId="1753951434" sldId="263"/>
            <ac:spMk id="16" creationId="{8C6E698C-8155-4B8B-BDC9-B7299772B509}"/>
          </ac:spMkLst>
        </pc:spChg>
        <pc:spChg chg="add del">
          <ac:chgData name="Ananyaa Shahi" userId="S::923097614@sfsu.edu::d2ede188-7662-4336-a938-b72351ce7a75" providerId="AD" clId="Web-{A26F2F43-EACD-F62B-5FE0-795C2D6FB3F1}" dt="2023-12-04T06:30:25.660" v="406"/>
          <ac:spMkLst>
            <pc:docMk/>
            <pc:sldMk cId="1753951434" sldId="263"/>
            <ac:spMk id="18" creationId="{B624C8D3-B9AD-4F4F-8554-4EAF3724DBCE}"/>
          </ac:spMkLst>
        </pc:spChg>
        <pc:spChg chg="add del">
          <ac:chgData name="Ananyaa Shahi" userId="S::923097614@sfsu.edu::d2ede188-7662-4336-a938-b72351ce7a75" providerId="AD" clId="Web-{A26F2F43-EACD-F62B-5FE0-795C2D6FB3F1}" dt="2023-12-04T06:29:24.063" v="393"/>
          <ac:spMkLst>
            <pc:docMk/>
            <pc:sldMk cId="1753951434" sldId="263"/>
            <ac:spMk id="19" creationId="{D5B012D8-7F27-4758-9AC6-C889B154BD73}"/>
          </ac:spMkLst>
        </pc:spChg>
        <pc:spChg chg="add del">
          <ac:chgData name="Ananyaa Shahi" userId="S::923097614@sfsu.edu::d2ede188-7662-4336-a938-b72351ce7a75" providerId="AD" clId="Web-{A26F2F43-EACD-F62B-5FE0-795C2D6FB3F1}" dt="2023-12-04T06:29:24.063" v="393"/>
          <ac:spMkLst>
            <pc:docMk/>
            <pc:sldMk cId="1753951434" sldId="263"/>
            <ac:spMk id="21" creationId="{4063B759-00FC-46D1-9898-8E8625268FAF}"/>
          </ac:spMkLst>
        </pc:spChg>
        <pc:spChg chg="add del">
          <ac:chgData name="Ananyaa Shahi" userId="S::923097614@sfsu.edu::d2ede188-7662-4336-a938-b72351ce7a75" providerId="AD" clId="Web-{A26F2F43-EACD-F62B-5FE0-795C2D6FB3F1}" dt="2023-12-04T06:29:32.079" v="401"/>
          <ac:spMkLst>
            <pc:docMk/>
            <pc:sldMk cId="1753951434" sldId="263"/>
            <ac:spMk id="23" creationId="{0B4FB531-34DA-4777-9BD5-5B885DC38198}"/>
          </ac:spMkLst>
        </pc:spChg>
        <pc:graphicFrameChg chg="add del modGraphic">
          <ac:chgData name="Ananyaa Shahi" userId="S::923097614@sfsu.edu::d2ede188-7662-4336-a938-b72351ce7a75" providerId="AD" clId="Web-{A26F2F43-EACD-F62B-5FE0-795C2D6FB3F1}" dt="2023-12-04T03:32:22.443" v="170"/>
          <ac:graphicFrameMkLst>
            <pc:docMk/>
            <pc:sldMk cId="1753951434" sldId="263"/>
            <ac:graphicFrameMk id="4" creationId="{0A5E7757-D51C-DFB5-E8C8-5B9C7BE1844D}"/>
          </ac:graphicFrameMkLst>
        </pc:graphicFrameChg>
        <pc:graphicFrameChg chg="add del mod modGraphic">
          <ac:chgData name="Ananyaa Shahi" userId="S::923097614@sfsu.edu::d2ede188-7662-4336-a938-b72351ce7a75" providerId="AD" clId="Web-{A26F2F43-EACD-F62B-5FE0-795C2D6FB3F1}" dt="2023-12-04T04:01:57.757" v="242"/>
          <ac:graphicFrameMkLst>
            <pc:docMk/>
            <pc:sldMk cId="1753951434" sldId="263"/>
            <ac:graphicFrameMk id="5" creationId="{7A90C5E1-B243-EB36-1AA5-522939945FF5}"/>
          </ac:graphicFrameMkLst>
        </pc:graphicFrameChg>
        <pc:graphicFrameChg chg="add del mod modGraphic">
          <ac:chgData name="Ananyaa Shahi" userId="S::923097614@sfsu.edu::d2ede188-7662-4336-a938-b72351ce7a75" providerId="AD" clId="Web-{A26F2F43-EACD-F62B-5FE0-795C2D6FB3F1}" dt="2023-12-04T04:01:24.381" v="219"/>
          <ac:graphicFrameMkLst>
            <pc:docMk/>
            <pc:sldMk cId="1753951434" sldId="263"/>
            <ac:graphicFrameMk id="6" creationId="{23B2DE08-3C38-7265-CFF2-52FC3F501645}"/>
          </ac:graphicFrameMkLst>
        </pc:graphicFrameChg>
        <pc:picChg chg="add del mod ord">
          <ac:chgData name="Ananyaa Shahi" userId="S::923097614@sfsu.edu::d2ede188-7662-4336-a938-b72351ce7a75" providerId="AD" clId="Web-{A26F2F43-EACD-F62B-5FE0-795C2D6FB3F1}" dt="2023-12-04T06:29:49.533" v="404"/>
          <ac:picMkLst>
            <pc:docMk/>
            <pc:sldMk cId="1753951434" sldId="263"/>
            <ac:picMk id="4" creationId="{CA687F3C-1C6A-DE3B-B333-0F913AB40A42}"/>
          </ac:picMkLst>
        </pc:picChg>
        <pc:cxnChg chg="add del">
          <ac:chgData name="Ananyaa Shahi" userId="S::923097614@sfsu.edu::d2ede188-7662-4336-a938-b72351ce7a75" providerId="AD" clId="Web-{A26F2F43-EACD-F62B-5FE0-795C2D6FB3F1}" dt="2023-12-04T06:30:25.660" v="406"/>
          <ac:cxnSpMkLst>
            <pc:docMk/>
            <pc:sldMk cId="1753951434" sldId="263"/>
            <ac:cxnSpMk id="14" creationId="{2669285E-35F6-4010-B084-229A808458CD}"/>
          </ac:cxnSpMkLst>
        </pc:cxnChg>
        <pc:cxnChg chg="add del">
          <ac:chgData name="Ananyaa Shahi" userId="S::923097614@sfsu.edu::d2ede188-7662-4336-a938-b72351ce7a75" providerId="AD" clId="Web-{A26F2F43-EACD-F62B-5FE0-795C2D6FB3F1}" dt="2023-12-04T06:30:25.660" v="406"/>
          <ac:cxnSpMkLst>
            <pc:docMk/>
            <pc:sldMk cId="1753951434" sldId="263"/>
            <ac:cxnSpMk id="17" creationId="{09525C9A-1972-4836-BA7A-706C946EF4DA}"/>
          </ac:cxnSpMkLst>
        </pc:cxnChg>
        <pc:cxnChg chg="add del">
          <ac:chgData name="Ananyaa Shahi" userId="S::923097614@sfsu.edu::d2ede188-7662-4336-a938-b72351ce7a75" providerId="AD" clId="Web-{A26F2F43-EACD-F62B-5FE0-795C2D6FB3F1}" dt="2023-12-04T06:29:32.079" v="401"/>
          <ac:cxnSpMkLst>
            <pc:docMk/>
            <pc:sldMk cId="1753951434" sldId="263"/>
            <ac:cxnSpMk id="24" creationId="{D5B557D3-D7B4-404B-84A1-9BD182BE5B06}"/>
          </ac:cxnSpMkLst>
        </pc:cxnChg>
      </pc:sldChg>
      <pc:sldChg chg="addSp delSp">
        <pc:chgData name="Ananyaa Shahi" userId="S::923097614@sfsu.edu::d2ede188-7662-4336-a938-b72351ce7a75" providerId="AD" clId="Web-{A26F2F43-EACD-F62B-5FE0-795C2D6FB3F1}" dt="2023-12-04T03:13:09.802" v="86"/>
        <pc:sldMkLst>
          <pc:docMk/>
          <pc:sldMk cId="2750098834" sldId="265"/>
        </pc:sldMkLst>
        <pc:graphicFrameChg chg="add del">
          <ac:chgData name="Ananyaa Shahi" userId="S::923097614@sfsu.edu::d2ede188-7662-4336-a938-b72351ce7a75" providerId="AD" clId="Web-{A26F2F43-EACD-F62B-5FE0-795C2D6FB3F1}" dt="2023-12-04T03:13:09.802" v="86"/>
          <ac:graphicFrameMkLst>
            <pc:docMk/>
            <pc:sldMk cId="2750098834" sldId="265"/>
            <ac:graphicFrameMk id="28" creationId="{B4FEF127-F08E-0C70-FE28-FE582F269C42}"/>
          </ac:graphicFrameMkLst>
        </pc:graphicFrameChg>
      </pc:sldChg>
      <pc:sldChg chg="addSp delSp modSp add replId addAnim delAnim">
        <pc:chgData name="Ananyaa Shahi" userId="S::923097614@sfsu.edu::d2ede188-7662-4336-a938-b72351ce7a75" providerId="AD" clId="Web-{A26F2F43-EACD-F62B-5FE0-795C2D6FB3F1}" dt="2023-12-04T03:20:37.548" v="134" actId="1076"/>
        <pc:sldMkLst>
          <pc:docMk/>
          <pc:sldMk cId="3899743479" sldId="271"/>
        </pc:sldMkLst>
        <pc:spChg chg="mod">
          <ac:chgData name="Ananyaa Shahi" userId="S::923097614@sfsu.edu::d2ede188-7662-4336-a938-b72351ce7a75" providerId="AD" clId="Web-{A26F2F43-EACD-F62B-5FE0-795C2D6FB3F1}" dt="2023-12-04T03:20:37.548" v="134" actId="1076"/>
          <ac:spMkLst>
            <pc:docMk/>
            <pc:sldMk cId="3899743479" sldId="271"/>
            <ac:spMk id="2" creationId="{59E2C842-6174-B4DE-59C9-FD533515F394}"/>
          </ac:spMkLst>
        </pc:spChg>
        <pc:spChg chg="mod">
          <ac:chgData name="Ananyaa Shahi" userId="S::923097614@sfsu.edu::d2ede188-7662-4336-a938-b72351ce7a75" providerId="AD" clId="Web-{A26F2F43-EACD-F62B-5FE0-795C2D6FB3F1}" dt="2023-12-04T03:20:33.736" v="131" actId="20577"/>
          <ac:spMkLst>
            <pc:docMk/>
            <pc:sldMk cId="3899743479" sldId="271"/>
            <ac:spMk id="3" creationId="{A53662F3-0C7C-0EC0-46B1-C9653F8B1567}"/>
          </ac:spMkLst>
        </pc:spChg>
        <pc:spChg chg="add del">
          <ac:chgData name="Ananyaa Shahi" userId="S::923097614@sfsu.edu::d2ede188-7662-4336-a938-b72351ce7a75" providerId="AD" clId="Web-{A26F2F43-EACD-F62B-5FE0-795C2D6FB3F1}" dt="2023-12-04T03:15:24.666" v="87"/>
          <ac:spMkLst>
            <pc:docMk/>
            <pc:sldMk cId="3899743479" sldId="271"/>
            <ac:spMk id="10" creationId="{990BAFCD-EA0A-47F4-8B00-AAB1E67A90CC}"/>
          </ac:spMkLst>
        </pc:spChg>
        <pc:spChg chg="add del">
          <ac:chgData name="Ananyaa Shahi" userId="S::923097614@sfsu.edu::d2ede188-7662-4336-a938-b72351ce7a75" providerId="AD" clId="Web-{A26F2F43-EACD-F62B-5FE0-795C2D6FB3F1}" dt="2023-12-04T03:15:24.666" v="87"/>
          <ac:spMkLst>
            <pc:docMk/>
            <pc:sldMk cId="3899743479" sldId="271"/>
            <ac:spMk id="12" creationId="{2F9C61D6-37CC-4AD4-83C3-022D08874179}"/>
          </ac:spMkLst>
        </pc:spChg>
        <pc:spChg chg="add del">
          <ac:chgData name="Ananyaa Shahi" userId="S::923097614@sfsu.edu::d2ede188-7662-4336-a938-b72351ce7a75" providerId="AD" clId="Web-{A26F2F43-EACD-F62B-5FE0-795C2D6FB3F1}" dt="2023-12-04T03:16:47.620" v="96"/>
          <ac:spMkLst>
            <pc:docMk/>
            <pc:sldMk cId="3899743479" sldId="271"/>
            <ac:spMk id="16" creationId="{DFD57664-637D-40CA-83F2-B729A932BD31}"/>
          </ac:spMkLst>
        </pc:spChg>
        <pc:spChg chg="add del">
          <ac:chgData name="Ananyaa Shahi" userId="S::923097614@sfsu.edu::d2ede188-7662-4336-a938-b72351ce7a75" providerId="AD" clId="Web-{A26F2F43-EACD-F62B-5FE0-795C2D6FB3F1}" dt="2023-12-04T03:10:22.735" v="80"/>
          <ac:spMkLst>
            <pc:docMk/>
            <pc:sldMk cId="3899743479" sldId="271"/>
            <ac:spMk id="19" creationId="{D5B012D8-7F27-4758-9AC6-C889B154BD73}"/>
          </ac:spMkLst>
        </pc:spChg>
        <pc:spChg chg="add del">
          <ac:chgData name="Ananyaa Shahi" userId="S::923097614@sfsu.edu::d2ede188-7662-4336-a938-b72351ce7a75" providerId="AD" clId="Web-{A26F2F43-EACD-F62B-5FE0-795C2D6FB3F1}" dt="2023-12-04T03:10:22.735" v="80"/>
          <ac:spMkLst>
            <pc:docMk/>
            <pc:sldMk cId="3899743479" sldId="271"/>
            <ac:spMk id="21" creationId="{4063B759-00FC-46D1-9898-8E8625268FAF}"/>
          </ac:spMkLst>
        </pc:spChg>
        <pc:spChg chg="add del">
          <ac:chgData name="Ananyaa Shahi" userId="S::923097614@sfsu.edu::d2ede188-7662-4336-a938-b72351ce7a75" providerId="AD" clId="Web-{A26F2F43-EACD-F62B-5FE0-795C2D6FB3F1}" dt="2023-12-04T03:17:33.137" v="104"/>
          <ac:spMkLst>
            <pc:docMk/>
            <pc:sldMk cId="3899743479" sldId="271"/>
            <ac:spMk id="22" creationId="{DFD57664-637D-40CA-83F2-B729A932BD31}"/>
          </ac:spMkLst>
        </pc:spChg>
        <pc:spChg chg="add del">
          <ac:chgData name="Ananyaa Shahi" userId="S::923097614@sfsu.edu::d2ede188-7662-4336-a938-b72351ce7a75" providerId="AD" clId="Web-{A26F2F43-EACD-F62B-5FE0-795C2D6FB3F1}" dt="2023-12-04T03:20:26.095" v="124"/>
          <ac:spMkLst>
            <pc:docMk/>
            <pc:sldMk cId="3899743479" sldId="271"/>
            <ac:spMk id="29" creationId="{DFD57664-637D-40CA-83F2-B729A932BD31}"/>
          </ac:spMkLst>
        </pc:spChg>
        <pc:spChg chg="add del">
          <ac:chgData name="Ananyaa Shahi" userId="S::923097614@sfsu.edu::d2ede188-7662-4336-a938-b72351ce7a75" providerId="AD" clId="Web-{A26F2F43-EACD-F62B-5FE0-795C2D6FB3F1}" dt="2023-12-04T03:20:26.095" v="124"/>
          <ac:spMkLst>
            <pc:docMk/>
            <pc:sldMk cId="3899743479" sldId="271"/>
            <ac:spMk id="33" creationId="{007891EC-4501-44ED-A8C8-B11B6DB767AB}"/>
          </ac:spMkLst>
        </pc:spChg>
        <pc:spChg chg="add del">
          <ac:chgData name="Ananyaa Shahi" userId="S::923097614@sfsu.edu::d2ede188-7662-4336-a938-b72351ce7a75" providerId="AD" clId="Web-{A26F2F43-EACD-F62B-5FE0-795C2D6FB3F1}" dt="2023-12-04T03:19:25.718" v="118"/>
          <ac:spMkLst>
            <pc:docMk/>
            <pc:sldMk cId="3899743479" sldId="271"/>
            <ac:spMk id="36" creationId="{DFD57664-637D-40CA-83F2-B729A932BD31}"/>
          </ac:spMkLst>
        </pc:spChg>
        <pc:picChg chg="add mod ord">
          <ac:chgData name="Ananyaa Shahi" userId="S::923097614@sfsu.edu::d2ede188-7662-4336-a938-b72351ce7a75" providerId="AD" clId="Web-{A26F2F43-EACD-F62B-5FE0-795C2D6FB3F1}" dt="2023-12-04T03:20:32.580" v="129" actId="1076"/>
          <ac:picMkLst>
            <pc:docMk/>
            <pc:sldMk cId="3899743479" sldId="271"/>
            <ac:picMk id="4" creationId="{27D0AB31-2852-D664-71AD-9D88AD2B379E}"/>
          </ac:picMkLst>
        </pc:picChg>
        <pc:cxnChg chg="add del">
          <ac:chgData name="Ananyaa Shahi" userId="S::923097614@sfsu.edu::d2ede188-7662-4336-a938-b72351ce7a75" providerId="AD" clId="Web-{A26F2F43-EACD-F62B-5FE0-795C2D6FB3F1}" dt="2023-12-04T03:15:24.666" v="87"/>
          <ac:cxnSpMkLst>
            <pc:docMk/>
            <pc:sldMk cId="3899743479" sldId="271"/>
            <ac:cxnSpMk id="14" creationId="{2669285E-35F6-4010-B084-229A808458CD}"/>
          </ac:cxnSpMkLst>
        </pc:cxnChg>
        <pc:cxnChg chg="add del">
          <ac:chgData name="Ananyaa Shahi" userId="S::923097614@sfsu.edu::d2ede188-7662-4336-a938-b72351ce7a75" providerId="AD" clId="Web-{A26F2F43-EACD-F62B-5FE0-795C2D6FB3F1}" dt="2023-12-04T03:16:47.620" v="96"/>
          <ac:cxnSpMkLst>
            <pc:docMk/>
            <pc:sldMk cId="3899743479" sldId="271"/>
            <ac:cxnSpMk id="17" creationId="{D5B557D3-D7B4-404B-84A1-9BD182BE5B06}"/>
          </ac:cxnSpMkLst>
        </pc:cxnChg>
        <pc:cxnChg chg="add del">
          <ac:chgData name="Ananyaa Shahi" userId="S::923097614@sfsu.edu::d2ede188-7662-4336-a938-b72351ce7a75" providerId="AD" clId="Web-{A26F2F43-EACD-F62B-5FE0-795C2D6FB3F1}" dt="2023-12-04T03:17:33.137" v="104"/>
          <ac:cxnSpMkLst>
            <pc:docMk/>
            <pc:sldMk cId="3899743479" sldId="271"/>
            <ac:cxnSpMk id="24" creationId="{D5B557D3-D7B4-404B-84A1-9BD182BE5B06}"/>
          </ac:cxnSpMkLst>
        </pc:cxnChg>
        <pc:cxnChg chg="add del">
          <ac:chgData name="Ananyaa Shahi" userId="S::923097614@sfsu.edu::d2ede188-7662-4336-a938-b72351ce7a75" providerId="AD" clId="Web-{A26F2F43-EACD-F62B-5FE0-795C2D6FB3F1}" dt="2023-12-04T03:20:26.095" v="124"/>
          <ac:cxnSpMkLst>
            <pc:docMk/>
            <pc:sldMk cId="3899743479" sldId="271"/>
            <ac:cxnSpMk id="31" creationId="{D5B557D3-D7B4-404B-84A1-9BD182BE5B06}"/>
          </ac:cxnSpMkLst>
        </pc:cxnChg>
        <pc:cxnChg chg="add del">
          <ac:chgData name="Ananyaa Shahi" userId="S::923097614@sfsu.edu::d2ede188-7662-4336-a938-b72351ce7a75" providerId="AD" clId="Web-{A26F2F43-EACD-F62B-5FE0-795C2D6FB3F1}" dt="2023-12-04T03:20:26.095" v="124"/>
          <ac:cxnSpMkLst>
            <pc:docMk/>
            <pc:sldMk cId="3899743479" sldId="271"/>
            <ac:cxnSpMk id="34" creationId="{34E5597F-CE67-4085-9548-E6A8036DA3BB}"/>
          </ac:cxnSpMkLst>
        </pc:cxnChg>
        <pc:cxnChg chg="add del">
          <ac:chgData name="Ananyaa Shahi" userId="S::923097614@sfsu.edu::d2ede188-7662-4336-a938-b72351ce7a75" providerId="AD" clId="Web-{A26F2F43-EACD-F62B-5FE0-795C2D6FB3F1}" dt="2023-12-04T03:19:25.718" v="118"/>
          <ac:cxnSpMkLst>
            <pc:docMk/>
            <pc:sldMk cId="3899743479" sldId="271"/>
            <ac:cxnSpMk id="38" creationId="{D5B557D3-D7B4-404B-84A1-9BD182BE5B06}"/>
          </ac:cxnSpMkLst>
        </pc:cxnChg>
      </pc:sldChg>
      <pc:sldChg chg="addSp delSp modSp add replId">
        <pc:chgData name="Ananyaa Shahi" userId="S::923097614@sfsu.edu::d2ede188-7662-4336-a938-b72351ce7a75" providerId="AD" clId="Web-{A26F2F43-EACD-F62B-5FE0-795C2D6FB3F1}" dt="2023-12-04T06:37:54.173" v="440"/>
        <pc:sldMkLst>
          <pc:docMk/>
          <pc:sldMk cId="123270108" sldId="272"/>
        </pc:sldMkLst>
        <pc:spChg chg="add del mod">
          <ac:chgData name="Ananyaa Shahi" userId="S::923097614@sfsu.edu::d2ede188-7662-4336-a938-b72351ce7a75" providerId="AD" clId="Web-{A26F2F43-EACD-F62B-5FE0-795C2D6FB3F1}" dt="2023-12-04T06:37:54.173" v="440"/>
          <ac:spMkLst>
            <pc:docMk/>
            <pc:sldMk cId="123270108" sldId="272"/>
            <ac:spMk id="4" creationId="{A26E01E4-2824-87C9-DC61-F3964082C3FD}"/>
          </ac:spMkLst>
        </pc:spChg>
        <pc:graphicFrameChg chg="add del mod modGraphic">
          <ac:chgData name="Ananyaa Shahi" userId="S::923097614@sfsu.edu::d2ede188-7662-4336-a938-b72351ce7a75" providerId="AD" clId="Web-{A26F2F43-EACD-F62B-5FE0-795C2D6FB3F1}" dt="2023-12-04T03:42:01.427" v="186"/>
          <ac:graphicFrameMkLst>
            <pc:docMk/>
            <pc:sldMk cId="123270108" sldId="272"/>
            <ac:graphicFrameMk id="4" creationId="{6C13E185-8CF7-8755-931C-613496AB14B9}"/>
          </ac:graphicFrameMkLst>
        </pc:graphicFrameChg>
        <pc:picChg chg="add del mod">
          <ac:chgData name="Ananyaa Shahi" userId="S::923097614@sfsu.edu::d2ede188-7662-4336-a938-b72351ce7a75" providerId="AD" clId="Web-{A26F2F43-EACD-F62B-5FE0-795C2D6FB3F1}" dt="2023-12-04T03:43:43.258" v="195"/>
          <ac:picMkLst>
            <pc:docMk/>
            <pc:sldMk cId="123270108" sldId="272"/>
            <ac:picMk id="13" creationId="{A909AA94-41B7-228F-99D0-3B166D457895}"/>
          </ac:picMkLst>
        </pc:picChg>
      </pc:sldChg>
    </pc:docChg>
  </pc:docChgLst>
  <pc:docChgLst>
    <pc:chgData name="Ananyaa Shahi" userId="S::923097614@sfsu.edu::d2ede188-7662-4336-a938-b72351ce7a75" providerId="AD" clId="Web-{3091B4E3-6CE9-EEB3-CF4D-204F711E74D3}"/>
    <pc:docChg chg="modSld">
      <pc:chgData name="Ananyaa Shahi" userId="S::923097614@sfsu.edu::d2ede188-7662-4336-a938-b72351ce7a75" providerId="AD" clId="Web-{3091B4E3-6CE9-EEB3-CF4D-204F711E74D3}" dt="2023-12-03T21:39:34.116" v="150" actId="14100"/>
      <pc:docMkLst>
        <pc:docMk/>
      </pc:docMkLst>
      <pc:sldChg chg="modSp">
        <pc:chgData name="Ananyaa Shahi" userId="S::923097614@sfsu.edu::d2ede188-7662-4336-a938-b72351ce7a75" providerId="AD" clId="Web-{3091B4E3-6CE9-EEB3-CF4D-204F711E74D3}" dt="2023-12-03T20:43:00.919" v="8" actId="20577"/>
        <pc:sldMkLst>
          <pc:docMk/>
          <pc:sldMk cId="939985054" sldId="256"/>
        </pc:sldMkLst>
        <pc:spChg chg="mod">
          <ac:chgData name="Ananyaa Shahi" userId="S::923097614@sfsu.edu::d2ede188-7662-4336-a938-b72351ce7a75" providerId="AD" clId="Web-{3091B4E3-6CE9-EEB3-CF4D-204F711E74D3}" dt="2023-12-03T20:43:00.919" v="8" actId="20577"/>
          <ac:spMkLst>
            <pc:docMk/>
            <pc:sldMk cId="939985054" sldId="256"/>
            <ac:spMk id="3" creationId="{A53662F3-0C7C-0EC0-46B1-C9653F8B1567}"/>
          </ac:spMkLst>
        </pc:spChg>
      </pc:sldChg>
      <pc:sldChg chg="addSp delSp modSp">
        <pc:chgData name="Ananyaa Shahi" userId="S::923097614@sfsu.edu::d2ede188-7662-4336-a938-b72351ce7a75" providerId="AD" clId="Web-{3091B4E3-6CE9-EEB3-CF4D-204F711E74D3}" dt="2023-12-03T21:39:34.116" v="150" actId="14100"/>
        <pc:sldMkLst>
          <pc:docMk/>
          <pc:sldMk cId="2508010886" sldId="257"/>
        </pc:sldMkLst>
        <pc:spChg chg="mod">
          <ac:chgData name="Ananyaa Shahi" userId="S::923097614@sfsu.edu::d2ede188-7662-4336-a938-b72351ce7a75" providerId="AD" clId="Web-{3091B4E3-6CE9-EEB3-CF4D-204F711E74D3}" dt="2023-12-03T20:23:32.038" v="1" actId="20577"/>
          <ac:spMkLst>
            <pc:docMk/>
            <pc:sldMk cId="2508010886" sldId="257"/>
            <ac:spMk id="3" creationId="{A53662F3-0C7C-0EC0-46B1-C9653F8B1567}"/>
          </ac:spMkLst>
        </pc:spChg>
        <pc:spChg chg="add del mod">
          <ac:chgData name="Ananyaa Shahi" userId="S::923097614@sfsu.edu::d2ede188-7662-4336-a938-b72351ce7a75" providerId="AD" clId="Web-{3091B4E3-6CE9-EEB3-CF4D-204F711E74D3}" dt="2023-12-03T21:09:14.123" v="16"/>
          <ac:spMkLst>
            <pc:docMk/>
            <pc:sldMk cId="2508010886" sldId="257"/>
            <ac:spMk id="4" creationId="{2CE97E15-14EA-1237-7002-266B40B217D3}"/>
          </ac:spMkLst>
        </pc:spChg>
        <pc:spChg chg="add mod">
          <ac:chgData name="Ananyaa Shahi" userId="S::923097614@sfsu.edu::d2ede188-7662-4336-a938-b72351ce7a75" providerId="AD" clId="Web-{3091B4E3-6CE9-EEB3-CF4D-204F711E74D3}" dt="2023-12-03T21:39:34.116" v="150" actId="14100"/>
          <ac:spMkLst>
            <pc:docMk/>
            <pc:sldMk cId="2508010886" sldId="257"/>
            <ac:spMk id="5" creationId="{25A1AA63-BC34-BE77-6E09-FB16A24C4C1A}"/>
          </ac:spMkLst>
        </pc:spChg>
      </pc:sldChg>
    </pc:docChg>
  </pc:docChgLst>
  <pc:docChgLst>
    <pc:chgData name="Ananyaa Shahi" userId="S::923097614@sfsu.edu::d2ede188-7662-4336-a938-b72351ce7a75" providerId="AD" clId="Web-{908E566F-21B8-255F-8224-955DE06401FB}"/>
    <pc:docChg chg="modSld sldOrd">
      <pc:chgData name="Ananyaa Shahi" userId="S::923097614@sfsu.edu::d2ede188-7662-4336-a938-b72351ce7a75" providerId="AD" clId="Web-{908E566F-21B8-255F-8224-955DE06401FB}" dt="2023-12-04T23:56:58.610" v="58" actId="20577"/>
      <pc:docMkLst>
        <pc:docMk/>
      </pc:docMkLst>
      <pc:sldChg chg="modSp">
        <pc:chgData name="Ananyaa Shahi" userId="S::923097614@sfsu.edu::d2ede188-7662-4336-a938-b72351ce7a75" providerId="AD" clId="Web-{908E566F-21B8-255F-8224-955DE06401FB}" dt="2023-12-04T21:53:02.043" v="46" actId="20577"/>
        <pc:sldMkLst>
          <pc:docMk/>
          <pc:sldMk cId="939985054" sldId="256"/>
        </pc:sldMkLst>
        <pc:spChg chg="mod">
          <ac:chgData name="Ananyaa Shahi" userId="S::923097614@sfsu.edu::d2ede188-7662-4336-a938-b72351ce7a75" providerId="AD" clId="Web-{908E566F-21B8-255F-8224-955DE06401FB}" dt="2023-12-04T21:53:02.043" v="46" actId="20577"/>
          <ac:spMkLst>
            <pc:docMk/>
            <pc:sldMk cId="939985054" sldId="256"/>
            <ac:spMk id="3" creationId="{A53662F3-0C7C-0EC0-46B1-C9653F8B1567}"/>
          </ac:spMkLst>
        </pc:spChg>
      </pc:sldChg>
      <pc:sldChg chg="modSp">
        <pc:chgData name="Ananyaa Shahi" userId="S::923097614@sfsu.edu::d2ede188-7662-4336-a938-b72351ce7a75" providerId="AD" clId="Web-{908E566F-21B8-255F-8224-955DE06401FB}" dt="2023-12-04T21:34:54.095" v="42" actId="20577"/>
        <pc:sldMkLst>
          <pc:docMk/>
          <pc:sldMk cId="2508010886" sldId="257"/>
        </pc:sldMkLst>
        <pc:spChg chg="mod">
          <ac:chgData name="Ananyaa Shahi" userId="S::923097614@sfsu.edu::d2ede188-7662-4336-a938-b72351ce7a75" providerId="AD" clId="Web-{908E566F-21B8-255F-8224-955DE06401FB}" dt="2023-12-04T21:34:54.095" v="42" actId="20577"/>
          <ac:spMkLst>
            <pc:docMk/>
            <pc:sldMk cId="2508010886" sldId="257"/>
            <ac:spMk id="5" creationId="{25A1AA63-BC34-BE77-6E09-FB16A24C4C1A}"/>
          </ac:spMkLst>
        </pc:spChg>
      </pc:sldChg>
      <pc:sldChg chg="modSp ord">
        <pc:chgData name="Ananyaa Shahi" userId="S::923097614@sfsu.edu::d2ede188-7662-4336-a938-b72351ce7a75" providerId="AD" clId="Web-{908E566F-21B8-255F-8224-955DE06401FB}" dt="2023-12-04T21:22:36.312" v="23" actId="20577"/>
        <pc:sldMkLst>
          <pc:docMk/>
          <pc:sldMk cId="446680595" sldId="258"/>
        </pc:sldMkLst>
        <pc:spChg chg="mod">
          <ac:chgData name="Ananyaa Shahi" userId="S::923097614@sfsu.edu::d2ede188-7662-4336-a938-b72351ce7a75" providerId="AD" clId="Web-{908E566F-21B8-255F-8224-955DE06401FB}" dt="2023-12-04T21:22:36.312" v="23" actId="20577"/>
          <ac:spMkLst>
            <pc:docMk/>
            <pc:sldMk cId="446680595" sldId="258"/>
            <ac:spMk id="7" creationId="{E4DAA4CF-4239-D271-54C5-48DC6CF49514}"/>
          </ac:spMkLst>
        </pc:spChg>
      </pc:sldChg>
      <pc:sldChg chg="modSp">
        <pc:chgData name="Ananyaa Shahi" userId="S::923097614@sfsu.edu::d2ede188-7662-4336-a938-b72351ce7a75" providerId="AD" clId="Web-{908E566F-21B8-255F-8224-955DE06401FB}" dt="2023-12-04T23:56:58.610" v="58" actId="20577"/>
        <pc:sldMkLst>
          <pc:docMk/>
          <pc:sldMk cId="2270176311" sldId="259"/>
        </pc:sldMkLst>
        <pc:spChg chg="mod">
          <ac:chgData name="Ananyaa Shahi" userId="S::923097614@sfsu.edu::d2ede188-7662-4336-a938-b72351ce7a75" providerId="AD" clId="Web-{908E566F-21B8-255F-8224-955DE06401FB}" dt="2023-12-04T23:56:58.610" v="58" actId="20577"/>
          <ac:spMkLst>
            <pc:docMk/>
            <pc:sldMk cId="2270176311" sldId="259"/>
            <ac:spMk id="5" creationId="{92448B63-522F-AAAA-107E-ED841AC70CCD}"/>
          </ac:spMkLst>
        </pc:spChg>
        <pc:picChg chg="mod">
          <ac:chgData name="Ananyaa Shahi" userId="S::923097614@sfsu.edu::d2ede188-7662-4336-a938-b72351ce7a75" providerId="AD" clId="Web-{908E566F-21B8-255F-8224-955DE06401FB}" dt="2023-12-04T21:24:12.642" v="25" actId="1076"/>
          <ac:picMkLst>
            <pc:docMk/>
            <pc:sldMk cId="2270176311" sldId="259"/>
            <ac:picMk id="4" creationId="{D07502D8-2D34-1BBE-3DD0-450AF3BD6EE7}"/>
          </ac:picMkLst>
        </pc:picChg>
      </pc:sldChg>
      <pc:sldChg chg="mod modShow">
        <pc:chgData name="Ananyaa Shahi" userId="S::923097614@sfsu.edu::d2ede188-7662-4336-a938-b72351ce7a75" providerId="AD" clId="Web-{908E566F-21B8-255F-8224-955DE06401FB}" dt="2023-12-04T21:15:11.801" v="2"/>
        <pc:sldMkLst>
          <pc:docMk/>
          <pc:sldMk cId="1753951434" sldId="263"/>
        </pc:sldMkLst>
      </pc:sldChg>
      <pc:sldChg chg="mod modShow">
        <pc:chgData name="Ananyaa Shahi" userId="S::923097614@sfsu.edu::d2ede188-7662-4336-a938-b72351ce7a75" providerId="AD" clId="Web-{908E566F-21B8-255F-8224-955DE06401FB}" dt="2023-12-04T21:15:20.864" v="3"/>
        <pc:sldMkLst>
          <pc:docMk/>
          <pc:sldMk cId="3899743479" sldId="271"/>
        </pc:sldMkLst>
      </pc:sldChg>
      <pc:sldChg chg="mod modShow">
        <pc:chgData name="Ananyaa Shahi" userId="S::923097614@sfsu.edu::d2ede188-7662-4336-a938-b72351ce7a75" providerId="AD" clId="Web-{908E566F-21B8-255F-8224-955DE06401FB}" dt="2023-12-04T21:15:11.645" v="1"/>
        <pc:sldMkLst>
          <pc:docMk/>
          <pc:sldMk cId="123270108" sldId="272"/>
        </pc:sldMkLst>
      </pc:sldChg>
    </pc:docChg>
  </pc:docChgLst>
  <pc:docChgLst>
    <pc:chgData name="Ananyaa Shahi" userId="d2ede188-7662-4336-a938-b72351ce7a75" providerId="ADAL" clId="{423EF31F-B390-AD47-BDFC-E7EADAC91B35}"/>
    <pc:docChg chg="delSld modSld">
      <pc:chgData name="Ananyaa Shahi" userId="d2ede188-7662-4336-a938-b72351ce7a75" providerId="ADAL" clId="{423EF31F-B390-AD47-BDFC-E7EADAC91B35}" dt="2023-12-08T08:20:01.775" v="3" actId="2696"/>
      <pc:docMkLst>
        <pc:docMk/>
      </pc:docMkLst>
      <pc:sldChg chg="del mod modShow">
        <pc:chgData name="Ananyaa Shahi" userId="d2ede188-7662-4336-a938-b72351ce7a75" providerId="ADAL" clId="{423EF31F-B390-AD47-BDFC-E7EADAC91B35}" dt="2023-12-08T08:20:01.775" v="3" actId="2696"/>
        <pc:sldMkLst>
          <pc:docMk/>
          <pc:sldMk cId="1753951434" sldId="263"/>
        </pc:sldMkLst>
      </pc:sldChg>
      <pc:sldChg chg="del mod modShow">
        <pc:chgData name="Ananyaa Shahi" userId="d2ede188-7662-4336-a938-b72351ce7a75" providerId="ADAL" clId="{423EF31F-B390-AD47-BDFC-E7EADAC91B35}" dt="2023-12-08T08:19:59.817" v="2" actId="2696"/>
        <pc:sldMkLst>
          <pc:docMk/>
          <pc:sldMk cId="123270108" sldId="272"/>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1B990E-8193-41B5-9273-271D8FCC4948}" type="doc">
      <dgm:prSet loTypeId="urn:microsoft.com/office/officeart/2008/layout/LinedList" loCatId="list" qsTypeId="urn:microsoft.com/office/officeart/2005/8/quickstyle/simple1" qsCatId="simple" csTypeId="urn:microsoft.com/office/officeart/2005/8/colors/colorful1" csCatId="colorful"/>
      <dgm:spPr/>
      <dgm:t>
        <a:bodyPr/>
        <a:lstStyle/>
        <a:p>
          <a:endParaRPr lang="en-US"/>
        </a:p>
      </dgm:t>
    </dgm:pt>
    <dgm:pt modelId="{9FF17DA3-80E4-40D1-8E46-4C06D473418E}">
      <dgm:prSet/>
      <dgm:spPr/>
      <dgm:t>
        <a:bodyPr/>
        <a:lstStyle/>
        <a:p>
          <a:r>
            <a:rPr lang="en-US"/>
            <a:t>The Year 2018 Marked A Pinnacle, Witnessing The Highest Number of Show Releases. </a:t>
          </a:r>
        </a:p>
      </dgm:t>
    </dgm:pt>
    <dgm:pt modelId="{321532ED-4899-4DB8-B5BE-AA8F068B83EF}" type="parTrans" cxnId="{15B12B29-1FEE-4033-AAB9-27D1EF9A77BA}">
      <dgm:prSet/>
      <dgm:spPr/>
      <dgm:t>
        <a:bodyPr/>
        <a:lstStyle/>
        <a:p>
          <a:endParaRPr lang="en-US"/>
        </a:p>
      </dgm:t>
    </dgm:pt>
    <dgm:pt modelId="{21C29349-37B7-4BF1-AF7F-6D1B84F97214}" type="sibTrans" cxnId="{15B12B29-1FEE-4033-AAB9-27D1EF9A77BA}">
      <dgm:prSet/>
      <dgm:spPr/>
      <dgm:t>
        <a:bodyPr/>
        <a:lstStyle/>
        <a:p>
          <a:endParaRPr lang="en-US"/>
        </a:p>
      </dgm:t>
    </dgm:pt>
    <dgm:pt modelId="{7D7638A3-54F0-4845-A55E-FDFFBECFF189}">
      <dgm:prSet/>
      <dgm:spPr/>
      <dgm:t>
        <a:bodyPr/>
        <a:lstStyle/>
        <a:p>
          <a:r>
            <a:rPr lang="en-US"/>
            <a:t>Following Closely, 2017 Maintained This Momentum With A Diverse array Of Captivating Shows. </a:t>
          </a:r>
        </a:p>
      </dgm:t>
    </dgm:pt>
    <dgm:pt modelId="{BCA5AB59-A785-424C-819B-34DCDD118D61}" type="parTrans" cxnId="{82A1D7C2-8B28-49D7-945C-6B9DC857BD24}">
      <dgm:prSet/>
      <dgm:spPr/>
      <dgm:t>
        <a:bodyPr/>
        <a:lstStyle/>
        <a:p>
          <a:endParaRPr lang="en-US"/>
        </a:p>
      </dgm:t>
    </dgm:pt>
    <dgm:pt modelId="{4FC88E8B-D699-4B15-9235-ED46744AE1A6}" type="sibTrans" cxnId="{82A1D7C2-8B28-49D7-945C-6B9DC857BD24}">
      <dgm:prSet/>
      <dgm:spPr/>
      <dgm:t>
        <a:bodyPr/>
        <a:lstStyle/>
        <a:p>
          <a:endParaRPr lang="en-US"/>
        </a:p>
      </dgm:t>
    </dgm:pt>
    <dgm:pt modelId="{E9B0C81A-870F-47C1-9F07-97C9AD0EF4B9}">
      <dgm:prSet/>
      <dgm:spPr/>
      <dgm:t>
        <a:bodyPr/>
        <a:lstStyle/>
        <a:p>
          <a:r>
            <a:rPr lang="en-US"/>
            <a:t>In 2019, The Trend Continued, With A Robust Lineup Of New releases. </a:t>
          </a:r>
        </a:p>
      </dgm:t>
    </dgm:pt>
    <dgm:pt modelId="{6F3BE9BF-98A6-46C3-8510-C473C055D875}" type="parTrans" cxnId="{F6FDB01D-D185-43DE-A0F3-E253D10CA8EB}">
      <dgm:prSet/>
      <dgm:spPr/>
      <dgm:t>
        <a:bodyPr/>
        <a:lstStyle/>
        <a:p>
          <a:endParaRPr lang="en-US"/>
        </a:p>
      </dgm:t>
    </dgm:pt>
    <dgm:pt modelId="{6F75D161-382B-43DC-8D55-4C493386B1C3}" type="sibTrans" cxnId="{F6FDB01D-D185-43DE-A0F3-E253D10CA8EB}">
      <dgm:prSet/>
      <dgm:spPr/>
      <dgm:t>
        <a:bodyPr/>
        <a:lstStyle/>
        <a:p>
          <a:endParaRPr lang="en-US"/>
        </a:p>
      </dgm:t>
    </dgm:pt>
    <dgm:pt modelId="{FC7A207C-AE92-468D-8889-FDAF7CA4AEDE}">
      <dgm:prSet/>
      <dgm:spPr/>
      <dgm:t>
        <a:bodyPr/>
        <a:lstStyle/>
        <a:p>
          <a:r>
            <a:rPr lang="en-US"/>
            <a:t>Despite Global Challenges In 2020, Netflix Remained Steadfast In delivering Fresh And Engaging Content. </a:t>
          </a:r>
        </a:p>
      </dgm:t>
    </dgm:pt>
    <dgm:pt modelId="{67E37254-7FC0-4F04-9807-38B8A43932E0}" type="parTrans" cxnId="{E88EA2E9-CA91-48B7-8762-C5B55BE026DD}">
      <dgm:prSet/>
      <dgm:spPr/>
      <dgm:t>
        <a:bodyPr/>
        <a:lstStyle/>
        <a:p>
          <a:endParaRPr lang="en-US"/>
        </a:p>
      </dgm:t>
    </dgm:pt>
    <dgm:pt modelId="{E6E714B1-E4BF-4C03-806A-2471D47DD39F}" type="sibTrans" cxnId="{E88EA2E9-CA91-48B7-8762-C5B55BE026DD}">
      <dgm:prSet/>
      <dgm:spPr/>
      <dgm:t>
        <a:bodyPr/>
        <a:lstStyle/>
        <a:p>
          <a:endParaRPr lang="en-US"/>
        </a:p>
      </dgm:t>
    </dgm:pt>
    <dgm:pt modelId="{E2A5713D-9CD1-4936-8F69-D1B66F9CD6A6}">
      <dgm:prSet/>
      <dgm:spPr/>
      <dgm:t>
        <a:bodyPr/>
        <a:lstStyle/>
        <a:p>
          <a:r>
            <a:rPr lang="en-US"/>
            <a:t>However, In 2021, There Was A Notable Decrease In The Number of Shows Released, Indicating A Potential Shift In Content Strategy. </a:t>
          </a:r>
        </a:p>
      </dgm:t>
    </dgm:pt>
    <dgm:pt modelId="{5D8A2EA6-944E-4221-87FE-6044A435E650}" type="parTrans" cxnId="{D43C489F-5A70-4E41-93CF-CAAE86155BB5}">
      <dgm:prSet/>
      <dgm:spPr/>
      <dgm:t>
        <a:bodyPr/>
        <a:lstStyle/>
        <a:p>
          <a:endParaRPr lang="en-US"/>
        </a:p>
      </dgm:t>
    </dgm:pt>
    <dgm:pt modelId="{AC0256CB-8745-4B89-B545-A684F461FB72}" type="sibTrans" cxnId="{D43C489F-5A70-4E41-93CF-CAAE86155BB5}">
      <dgm:prSet/>
      <dgm:spPr/>
      <dgm:t>
        <a:bodyPr/>
        <a:lstStyle/>
        <a:p>
          <a:endParaRPr lang="en-US"/>
        </a:p>
      </dgm:t>
    </dgm:pt>
    <dgm:pt modelId="{88DB98D2-FCAC-41A7-9025-63F6582DC5BE}">
      <dgm:prSet/>
      <dgm:spPr/>
      <dgm:t>
        <a:bodyPr/>
        <a:lstStyle/>
        <a:p>
          <a:r>
            <a:rPr lang="en-US"/>
            <a:t>As We Look Back To 2016, The Foundation Was Laid For Netflix's Expansive Content Library. </a:t>
          </a:r>
        </a:p>
      </dgm:t>
    </dgm:pt>
    <dgm:pt modelId="{B624504E-D5D1-4846-A98F-2F753C6705B7}" type="parTrans" cxnId="{EEA1E1FC-F523-45F6-A7B3-BA9BCD4341FA}">
      <dgm:prSet/>
      <dgm:spPr/>
      <dgm:t>
        <a:bodyPr/>
        <a:lstStyle/>
        <a:p>
          <a:endParaRPr lang="en-US"/>
        </a:p>
      </dgm:t>
    </dgm:pt>
    <dgm:pt modelId="{8ACAFBBE-7659-4AC0-AF0D-1857D34D0ABD}" type="sibTrans" cxnId="{EEA1E1FC-F523-45F6-A7B3-BA9BCD4341FA}">
      <dgm:prSet/>
      <dgm:spPr/>
      <dgm:t>
        <a:bodyPr/>
        <a:lstStyle/>
        <a:p>
          <a:endParaRPr lang="en-US"/>
        </a:p>
      </dgm:t>
    </dgm:pt>
    <dgm:pt modelId="{F99E26BA-FD54-46AC-8AE1-3CB30E13DB5F}" type="pres">
      <dgm:prSet presAssocID="{341B990E-8193-41B5-9273-271D8FCC4948}" presName="vert0" presStyleCnt="0">
        <dgm:presLayoutVars>
          <dgm:dir/>
          <dgm:animOne val="branch"/>
          <dgm:animLvl val="lvl"/>
        </dgm:presLayoutVars>
      </dgm:prSet>
      <dgm:spPr/>
    </dgm:pt>
    <dgm:pt modelId="{3CEFA7CD-30F7-4BC9-9C9C-BC3467F56BB7}" type="pres">
      <dgm:prSet presAssocID="{9FF17DA3-80E4-40D1-8E46-4C06D473418E}" presName="thickLine" presStyleLbl="alignNode1" presStyleIdx="0" presStyleCnt="6"/>
      <dgm:spPr/>
    </dgm:pt>
    <dgm:pt modelId="{76B806F8-A432-43CD-B1C9-A00B8EBFF66C}" type="pres">
      <dgm:prSet presAssocID="{9FF17DA3-80E4-40D1-8E46-4C06D473418E}" presName="horz1" presStyleCnt="0"/>
      <dgm:spPr/>
    </dgm:pt>
    <dgm:pt modelId="{82C0AA89-92E9-4146-B3DE-0E9E795057EC}" type="pres">
      <dgm:prSet presAssocID="{9FF17DA3-80E4-40D1-8E46-4C06D473418E}" presName="tx1" presStyleLbl="revTx" presStyleIdx="0" presStyleCnt="6"/>
      <dgm:spPr/>
    </dgm:pt>
    <dgm:pt modelId="{C2CA8A73-46C9-4AD8-BD73-E9D3D6AB5185}" type="pres">
      <dgm:prSet presAssocID="{9FF17DA3-80E4-40D1-8E46-4C06D473418E}" presName="vert1" presStyleCnt="0"/>
      <dgm:spPr/>
    </dgm:pt>
    <dgm:pt modelId="{4DD7C223-EFB8-46A6-8811-3B23DF8E5A38}" type="pres">
      <dgm:prSet presAssocID="{7D7638A3-54F0-4845-A55E-FDFFBECFF189}" presName="thickLine" presStyleLbl="alignNode1" presStyleIdx="1" presStyleCnt="6"/>
      <dgm:spPr/>
    </dgm:pt>
    <dgm:pt modelId="{D4F16EBA-C3D2-443B-964A-A399E573375B}" type="pres">
      <dgm:prSet presAssocID="{7D7638A3-54F0-4845-A55E-FDFFBECFF189}" presName="horz1" presStyleCnt="0"/>
      <dgm:spPr/>
    </dgm:pt>
    <dgm:pt modelId="{6C080008-4C4F-438B-A204-F4702B591BE1}" type="pres">
      <dgm:prSet presAssocID="{7D7638A3-54F0-4845-A55E-FDFFBECFF189}" presName="tx1" presStyleLbl="revTx" presStyleIdx="1" presStyleCnt="6"/>
      <dgm:spPr/>
    </dgm:pt>
    <dgm:pt modelId="{54697EB3-555B-4FFE-A32E-B6E2F9E6E8EE}" type="pres">
      <dgm:prSet presAssocID="{7D7638A3-54F0-4845-A55E-FDFFBECFF189}" presName="vert1" presStyleCnt="0"/>
      <dgm:spPr/>
    </dgm:pt>
    <dgm:pt modelId="{87D5072F-D93F-4B8E-88B1-212C591E064C}" type="pres">
      <dgm:prSet presAssocID="{E9B0C81A-870F-47C1-9F07-97C9AD0EF4B9}" presName="thickLine" presStyleLbl="alignNode1" presStyleIdx="2" presStyleCnt="6"/>
      <dgm:spPr/>
    </dgm:pt>
    <dgm:pt modelId="{29647D5A-51E7-49A1-9C78-0ED1ACA040EB}" type="pres">
      <dgm:prSet presAssocID="{E9B0C81A-870F-47C1-9F07-97C9AD0EF4B9}" presName="horz1" presStyleCnt="0"/>
      <dgm:spPr/>
    </dgm:pt>
    <dgm:pt modelId="{F00B9378-036A-4089-8259-1E2AD8F56B9E}" type="pres">
      <dgm:prSet presAssocID="{E9B0C81A-870F-47C1-9F07-97C9AD0EF4B9}" presName="tx1" presStyleLbl="revTx" presStyleIdx="2" presStyleCnt="6"/>
      <dgm:spPr/>
    </dgm:pt>
    <dgm:pt modelId="{76624CBA-8BB1-4F17-8B9C-7473BA9AA704}" type="pres">
      <dgm:prSet presAssocID="{E9B0C81A-870F-47C1-9F07-97C9AD0EF4B9}" presName="vert1" presStyleCnt="0"/>
      <dgm:spPr/>
    </dgm:pt>
    <dgm:pt modelId="{F3046A45-6021-4CAB-A1FD-4127521CEAE6}" type="pres">
      <dgm:prSet presAssocID="{FC7A207C-AE92-468D-8889-FDAF7CA4AEDE}" presName="thickLine" presStyleLbl="alignNode1" presStyleIdx="3" presStyleCnt="6"/>
      <dgm:spPr/>
    </dgm:pt>
    <dgm:pt modelId="{CD039442-2847-493C-A846-56F15686139C}" type="pres">
      <dgm:prSet presAssocID="{FC7A207C-AE92-468D-8889-FDAF7CA4AEDE}" presName="horz1" presStyleCnt="0"/>
      <dgm:spPr/>
    </dgm:pt>
    <dgm:pt modelId="{E46E62C9-3376-4FB0-A0D1-342060550FB5}" type="pres">
      <dgm:prSet presAssocID="{FC7A207C-AE92-468D-8889-FDAF7CA4AEDE}" presName="tx1" presStyleLbl="revTx" presStyleIdx="3" presStyleCnt="6"/>
      <dgm:spPr/>
    </dgm:pt>
    <dgm:pt modelId="{76E6BC8F-8364-42E6-9CB9-56CF7C8B458A}" type="pres">
      <dgm:prSet presAssocID="{FC7A207C-AE92-468D-8889-FDAF7CA4AEDE}" presName="vert1" presStyleCnt="0"/>
      <dgm:spPr/>
    </dgm:pt>
    <dgm:pt modelId="{70D1C567-AF9E-4E6A-877A-54DB3E3EDE05}" type="pres">
      <dgm:prSet presAssocID="{E2A5713D-9CD1-4936-8F69-D1B66F9CD6A6}" presName="thickLine" presStyleLbl="alignNode1" presStyleIdx="4" presStyleCnt="6"/>
      <dgm:spPr/>
    </dgm:pt>
    <dgm:pt modelId="{9EE113F6-79D3-40DA-A5F5-68988F94BF13}" type="pres">
      <dgm:prSet presAssocID="{E2A5713D-9CD1-4936-8F69-D1B66F9CD6A6}" presName="horz1" presStyleCnt="0"/>
      <dgm:spPr/>
    </dgm:pt>
    <dgm:pt modelId="{33974627-7D21-4169-B7FE-FF8FEF9B9BE9}" type="pres">
      <dgm:prSet presAssocID="{E2A5713D-9CD1-4936-8F69-D1B66F9CD6A6}" presName="tx1" presStyleLbl="revTx" presStyleIdx="4" presStyleCnt="6"/>
      <dgm:spPr/>
    </dgm:pt>
    <dgm:pt modelId="{636742B0-788D-49DA-A013-C1F0B55E77F5}" type="pres">
      <dgm:prSet presAssocID="{E2A5713D-9CD1-4936-8F69-D1B66F9CD6A6}" presName="vert1" presStyleCnt="0"/>
      <dgm:spPr/>
    </dgm:pt>
    <dgm:pt modelId="{69DEA303-B293-4D9D-A59E-2D679940BDE3}" type="pres">
      <dgm:prSet presAssocID="{88DB98D2-FCAC-41A7-9025-63F6582DC5BE}" presName="thickLine" presStyleLbl="alignNode1" presStyleIdx="5" presStyleCnt="6"/>
      <dgm:spPr/>
    </dgm:pt>
    <dgm:pt modelId="{082C5D4F-D7C6-4409-8602-BBCC5D1F69A5}" type="pres">
      <dgm:prSet presAssocID="{88DB98D2-FCAC-41A7-9025-63F6582DC5BE}" presName="horz1" presStyleCnt="0"/>
      <dgm:spPr/>
    </dgm:pt>
    <dgm:pt modelId="{40334BC3-20A2-484D-9B88-1BA5ABAFD74B}" type="pres">
      <dgm:prSet presAssocID="{88DB98D2-FCAC-41A7-9025-63F6582DC5BE}" presName="tx1" presStyleLbl="revTx" presStyleIdx="5" presStyleCnt="6"/>
      <dgm:spPr/>
    </dgm:pt>
    <dgm:pt modelId="{4E6DCE37-C4CC-48CB-BAB5-A07425B3F64E}" type="pres">
      <dgm:prSet presAssocID="{88DB98D2-FCAC-41A7-9025-63F6582DC5BE}" presName="vert1" presStyleCnt="0"/>
      <dgm:spPr/>
    </dgm:pt>
  </dgm:ptLst>
  <dgm:cxnLst>
    <dgm:cxn modelId="{0BF96716-E71C-458D-94BA-11FFA13A2246}" type="presOf" srcId="{E2A5713D-9CD1-4936-8F69-D1B66F9CD6A6}" destId="{33974627-7D21-4169-B7FE-FF8FEF9B9BE9}" srcOrd="0" destOrd="0" presId="urn:microsoft.com/office/officeart/2008/layout/LinedList"/>
    <dgm:cxn modelId="{F6FDB01D-D185-43DE-A0F3-E253D10CA8EB}" srcId="{341B990E-8193-41B5-9273-271D8FCC4948}" destId="{E9B0C81A-870F-47C1-9F07-97C9AD0EF4B9}" srcOrd="2" destOrd="0" parTransId="{6F3BE9BF-98A6-46C3-8510-C473C055D875}" sibTransId="{6F75D161-382B-43DC-8D55-4C493386B1C3}"/>
    <dgm:cxn modelId="{A1650627-AB7D-44F8-9184-E01DE06A1B35}" type="presOf" srcId="{341B990E-8193-41B5-9273-271D8FCC4948}" destId="{F99E26BA-FD54-46AC-8AE1-3CB30E13DB5F}" srcOrd="0" destOrd="0" presId="urn:microsoft.com/office/officeart/2008/layout/LinedList"/>
    <dgm:cxn modelId="{15B12B29-1FEE-4033-AAB9-27D1EF9A77BA}" srcId="{341B990E-8193-41B5-9273-271D8FCC4948}" destId="{9FF17DA3-80E4-40D1-8E46-4C06D473418E}" srcOrd="0" destOrd="0" parTransId="{321532ED-4899-4DB8-B5BE-AA8F068B83EF}" sibTransId="{21C29349-37B7-4BF1-AF7F-6D1B84F97214}"/>
    <dgm:cxn modelId="{D0C8BD65-A2CF-4B42-A304-331EC218DAAE}" type="presOf" srcId="{E9B0C81A-870F-47C1-9F07-97C9AD0EF4B9}" destId="{F00B9378-036A-4089-8259-1E2AD8F56B9E}" srcOrd="0" destOrd="0" presId="urn:microsoft.com/office/officeart/2008/layout/LinedList"/>
    <dgm:cxn modelId="{18217A8D-DE4B-44E6-B7ED-858741CF9A1E}" type="presOf" srcId="{88DB98D2-FCAC-41A7-9025-63F6582DC5BE}" destId="{40334BC3-20A2-484D-9B88-1BA5ABAFD74B}" srcOrd="0" destOrd="0" presId="urn:microsoft.com/office/officeart/2008/layout/LinedList"/>
    <dgm:cxn modelId="{D43C489F-5A70-4E41-93CF-CAAE86155BB5}" srcId="{341B990E-8193-41B5-9273-271D8FCC4948}" destId="{E2A5713D-9CD1-4936-8F69-D1B66F9CD6A6}" srcOrd="4" destOrd="0" parTransId="{5D8A2EA6-944E-4221-87FE-6044A435E650}" sibTransId="{AC0256CB-8745-4B89-B545-A684F461FB72}"/>
    <dgm:cxn modelId="{3D75AEAE-18E8-4AFB-B7A2-69D45B1B08E0}" type="presOf" srcId="{7D7638A3-54F0-4845-A55E-FDFFBECFF189}" destId="{6C080008-4C4F-438B-A204-F4702B591BE1}" srcOrd="0" destOrd="0" presId="urn:microsoft.com/office/officeart/2008/layout/LinedList"/>
    <dgm:cxn modelId="{82A1D7C2-8B28-49D7-945C-6B9DC857BD24}" srcId="{341B990E-8193-41B5-9273-271D8FCC4948}" destId="{7D7638A3-54F0-4845-A55E-FDFFBECFF189}" srcOrd="1" destOrd="0" parTransId="{BCA5AB59-A785-424C-819B-34DCDD118D61}" sibTransId="{4FC88E8B-D699-4B15-9235-ED46744AE1A6}"/>
    <dgm:cxn modelId="{B38935DD-4BD7-44CA-921D-F02F5F80A1FC}" type="presOf" srcId="{9FF17DA3-80E4-40D1-8E46-4C06D473418E}" destId="{82C0AA89-92E9-4146-B3DE-0E9E795057EC}" srcOrd="0" destOrd="0" presId="urn:microsoft.com/office/officeart/2008/layout/LinedList"/>
    <dgm:cxn modelId="{E88EA2E9-CA91-48B7-8762-C5B55BE026DD}" srcId="{341B990E-8193-41B5-9273-271D8FCC4948}" destId="{FC7A207C-AE92-468D-8889-FDAF7CA4AEDE}" srcOrd="3" destOrd="0" parTransId="{67E37254-7FC0-4F04-9807-38B8A43932E0}" sibTransId="{E6E714B1-E4BF-4C03-806A-2471D47DD39F}"/>
    <dgm:cxn modelId="{D647F0F9-267A-4BAE-BCD7-3A211D1BA47C}" type="presOf" srcId="{FC7A207C-AE92-468D-8889-FDAF7CA4AEDE}" destId="{E46E62C9-3376-4FB0-A0D1-342060550FB5}" srcOrd="0" destOrd="0" presId="urn:microsoft.com/office/officeart/2008/layout/LinedList"/>
    <dgm:cxn modelId="{EEA1E1FC-F523-45F6-A7B3-BA9BCD4341FA}" srcId="{341B990E-8193-41B5-9273-271D8FCC4948}" destId="{88DB98D2-FCAC-41A7-9025-63F6582DC5BE}" srcOrd="5" destOrd="0" parTransId="{B624504E-D5D1-4846-A98F-2F753C6705B7}" sibTransId="{8ACAFBBE-7659-4AC0-AF0D-1857D34D0ABD}"/>
    <dgm:cxn modelId="{4937F8EB-8F43-45FF-BB1A-FECC8C928D73}" type="presParOf" srcId="{F99E26BA-FD54-46AC-8AE1-3CB30E13DB5F}" destId="{3CEFA7CD-30F7-4BC9-9C9C-BC3467F56BB7}" srcOrd="0" destOrd="0" presId="urn:microsoft.com/office/officeart/2008/layout/LinedList"/>
    <dgm:cxn modelId="{6756A21B-11B1-4CE1-9B68-4CF4E368F2CB}" type="presParOf" srcId="{F99E26BA-FD54-46AC-8AE1-3CB30E13DB5F}" destId="{76B806F8-A432-43CD-B1C9-A00B8EBFF66C}" srcOrd="1" destOrd="0" presId="urn:microsoft.com/office/officeart/2008/layout/LinedList"/>
    <dgm:cxn modelId="{303CAF46-92E8-4D19-BDA6-953BE5147332}" type="presParOf" srcId="{76B806F8-A432-43CD-B1C9-A00B8EBFF66C}" destId="{82C0AA89-92E9-4146-B3DE-0E9E795057EC}" srcOrd="0" destOrd="0" presId="urn:microsoft.com/office/officeart/2008/layout/LinedList"/>
    <dgm:cxn modelId="{9151CE55-B83A-40AB-ADCC-3C64548C05F8}" type="presParOf" srcId="{76B806F8-A432-43CD-B1C9-A00B8EBFF66C}" destId="{C2CA8A73-46C9-4AD8-BD73-E9D3D6AB5185}" srcOrd="1" destOrd="0" presId="urn:microsoft.com/office/officeart/2008/layout/LinedList"/>
    <dgm:cxn modelId="{2076A7CC-1E3A-44EF-84CB-CF85F616F5B4}" type="presParOf" srcId="{F99E26BA-FD54-46AC-8AE1-3CB30E13DB5F}" destId="{4DD7C223-EFB8-46A6-8811-3B23DF8E5A38}" srcOrd="2" destOrd="0" presId="urn:microsoft.com/office/officeart/2008/layout/LinedList"/>
    <dgm:cxn modelId="{D4D6DC57-9D55-4903-9C6C-3454C6B502EF}" type="presParOf" srcId="{F99E26BA-FD54-46AC-8AE1-3CB30E13DB5F}" destId="{D4F16EBA-C3D2-443B-964A-A399E573375B}" srcOrd="3" destOrd="0" presId="urn:microsoft.com/office/officeart/2008/layout/LinedList"/>
    <dgm:cxn modelId="{F5CFB4CF-19B1-4CA0-9CC6-71E020A8CF3F}" type="presParOf" srcId="{D4F16EBA-C3D2-443B-964A-A399E573375B}" destId="{6C080008-4C4F-438B-A204-F4702B591BE1}" srcOrd="0" destOrd="0" presId="urn:microsoft.com/office/officeart/2008/layout/LinedList"/>
    <dgm:cxn modelId="{EA5D9D9C-7D78-4A04-9B47-3E60CD10F2C8}" type="presParOf" srcId="{D4F16EBA-C3D2-443B-964A-A399E573375B}" destId="{54697EB3-555B-4FFE-A32E-B6E2F9E6E8EE}" srcOrd="1" destOrd="0" presId="urn:microsoft.com/office/officeart/2008/layout/LinedList"/>
    <dgm:cxn modelId="{88181232-A166-4C19-A03F-6313B503A34D}" type="presParOf" srcId="{F99E26BA-FD54-46AC-8AE1-3CB30E13DB5F}" destId="{87D5072F-D93F-4B8E-88B1-212C591E064C}" srcOrd="4" destOrd="0" presId="urn:microsoft.com/office/officeart/2008/layout/LinedList"/>
    <dgm:cxn modelId="{15B88E05-76D5-4A1C-A4B7-3DF464EB9B0C}" type="presParOf" srcId="{F99E26BA-FD54-46AC-8AE1-3CB30E13DB5F}" destId="{29647D5A-51E7-49A1-9C78-0ED1ACA040EB}" srcOrd="5" destOrd="0" presId="urn:microsoft.com/office/officeart/2008/layout/LinedList"/>
    <dgm:cxn modelId="{0C67179C-1673-44FC-8538-FA01D35B0A7F}" type="presParOf" srcId="{29647D5A-51E7-49A1-9C78-0ED1ACA040EB}" destId="{F00B9378-036A-4089-8259-1E2AD8F56B9E}" srcOrd="0" destOrd="0" presId="urn:microsoft.com/office/officeart/2008/layout/LinedList"/>
    <dgm:cxn modelId="{CCD7EB83-B7DA-4825-944F-4147D8D421C4}" type="presParOf" srcId="{29647D5A-51E7-49A1-9C78-0ED1ACA040EB}" destId="{76624CBA-8BB1-4F17-8B9C-7473BA9AA704}" srcOrd="1" destOrd="0" presId="urn:microsoft.com/office/officeart/2008/layout/LinedList"/>
    <dgm:cxn modelId="{25A579EF-ED39-44A8-8C36-BB2072CADB79}" type="presParOf" srcId="{F99E26BA-FD54-46AC-8AE1-3CB30E13DB5F}" destId="{F3046A45-6021-4CAB-A1FD-4127521CEAE6}" srcOrd="6" destOrd="0" presId="urn:microsoft.com/office/officeart/2008/layout/LinedList"/>
    <dgm:cxn modelId="{5C687847-B621-4B81-824E-1A424FE52673}" type="presParOf" srcId="{F99E26BA-FD54-46AC-8AE1-3CB30E13DB5F}" destId="{CD039442-2847-493C-A846-56F15686139C}" srcOrd="7" destOrd="0" presId="urn:microsoft.com/office/officeart/2008/layout/LinedList"/>
    <dgm:cxn modelId="{53B68291-5151-438D-81A9-2B71734E7666}" type="presParOf" srcId="{CD039442-2847-493C-A846-56F15686139C}" destId="{E46E62C9-3376-4FB0-A0D1-342060550FB5}" srcOrd="0" destOrd="0" presId="urn:microsoft.com/office/officeart/2008/layout/LinedList"/>
    <dgm:cxn modelId="{08875FBB-C903-4777-B6E3-33CA724EDB3B}" type="presParOf" srcId="{CD039442-2847-493C-A846-56F15686139C}" destId="{76E6BC8F-8364-42E6-9CB9-56CF7C8B458A}" srcOrd="1" destOrd="0" presId="urn:microsoft.com/office/officeart/2008/layout/LinedList"/>
    <dgm:cxn modelId="{D06E9BCB-A8A6-4994-980B-304902874381}" type="presParOf" srcId="{F99E26BA-FD54-46AC-8AE1-3CB30E13DB5F}" destId="{70D1C567-AF9E-4E6A-877A-54DB3E3EDE05}" srcOrd="8" destOrd="0" presId="urn:microsoft.com/office/officeart/2008/layout/LinedList"/>
    <dgm:cxn modelId="{4AC939B1-AF9C-457C-9F42-10BBADDA4D01}" type="presParOf" srcId="{F99E26BA-FD54-46AC-8AE1-3CB30E13DB5F}" destId="{9EE113F6-79D3-40DA-A5F5-68988F94BF13}" srcOrd="9" destOrd="0" presId="urn:microsoft.com/office/officeart/2008/layout/LinedList"/>
    <dgm:cxn modelId="{948AE423-C434-4486-90C4-5397909A8BD8}" type="presParOf" srcId="{9EE113F6-79D3-40DA-A5F5-68988F94BF13}" destId="{33974627-7D21-4169-B7FE-FF8FEF9B9BE9}" srcOrd="0" destOrd="0" presId="urn:microsoft.com/office/officeart/2008/layout/LinedList"/>
    <dgm:cxn modelId="{51EBD638-6DD2-4503-8AAC-306AD51D4EF8}" type="presParOf" srcId="{9EE113F6-79D3-40DA-A5F5-68988F94BF13}" destId="{636742B0-788D-49DA-A013-C1F0B55E77F5}" srcOrd="1" destOrd="0" presId="urn:microsoft.com/office/officeart/2008/layout/LinedList"/>
    <dgm:cxn modelId="{E15753B6-89E8-44ED-B70A-389BA1D3606A}" type="presParOf" srcId="{F99E26BA-FD54-46AC-8AE1-3CB30E13DB5F}" destId="{69DEA303-B293-4D9D-A59E-2D679940BDE3}" srcOrd="10" destOrd="0" presId="urn:microsoft.com/office/officeart/2008/layout/LinedList"/>
    <dgm:cxn modelId="{69BA0138-3BEB-420B-8EE5-1C015BC1F714}" type="presParOf" srcId="{F99E26BA-FD54-46AC-8AE1-3CB30E13DB5F}" destId="{082C5D4F-D7C6-4409-8602-BBCC5D1F69A5}" srcOrd="11" destOrd="0" presId="urn:microsoft.com/office/officeart/2008/layout/LinedList"/>
    <dgm:cxn modelId="{7B2A6046-0D86-40C4-BEDF-9D84A2753FB9}" type="presParOf" srcId="{082C5D4F-D7C6-4409-8602-BBCC5D1F69A5}" destId="{40334BC3-20A2-484D-9B88-1BA5ABAFD74B}" srcOrd="0" destOrd="0" presId="urn:microsoft.com/office/officeart/2008/layout/LinedList"/>
    <dgm:cxn modelId="{29518DAB-BD25-42C0-BF10-68BCDDEE00CC}" type="presParOf" srcId="{082C5D4F-D7C6-4409-8602-BBCC5D1F69A5}" destId="{4E6DCE37-C4CC-48CB-BAB5-A07425B3F64E}"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41B990E-8193-41B5-9273-271D8FCC4948}" type="doc">
      <dgm:prSet loTypeId="urn:microsoft.com/office/officeart/2008/layout/LinedList" loCatId="list" qsTypeId="urn:microsoft.com/office/officeart/2005/8/quickstyle/simple1" qsCatId="simple" csTypeId="urn:microsoft.com/office/officeart/2005/8/colors/colorful1" csCatId="colorful" phldr="1"/>
      <dgm:spPr/>
      <dgm:t>
        <a:bodyPr/>
        <a:lstStyle/>
        <a:p>
          <a:endParaRPr lang="en-US"/>
        </a:p>
      </dgm:t>
    </dgm:pt>
    <dgm:pt modelId="{88DB98D2-FCAC-41A7-9025-63F6582DC5BE}">
      <dgm:prSet phldr="0"/>
      <dgm:spPr/>
      <dgm:t>
        <a:bodyPr/>
        <a:lstStyle/>
        <a:p>
          <a:pPr algn="l"/>
          <a:endParaRPr lang="en-US">
            <a:solidFill>
              <a:schemeClr val="tx1"/>
            </a:solidFill>
            <a:latin typeface="Arial"/>
            <a:cs typeface="Arial"/>
          </a:endParaRPr>
        </a:p>
        <a:p>
          <a:endParaRPr lang="en-US">
            <a:solidFill>
              <a:schemeClr val="tx1"/>
            </a:solidFill>
            <a:latin typeface="Arial"/>
            <a:cs typeface="Arial"/>
          </a:endParaRPr>
        </a:p>
      </dgm:t>
    </dgm:pt>
    <dgm:pt modelId="{B624504E-D5D1-4846-A98F-2F753C6705B7}" type="parTrans" cxnId="{EEA1E1FC-F523-45F6-A7B3-BA9BCD4341FA}">
      <dgm:prSet/>
      <dgm:spPr/>
      <dgm:t>
        <a:bodyPr/>
        <a:lstStyle/>
        <a:p>
          <a:endParaRPr lang="en-US"/>
        </a:p>
      </dgm:t>
    </dgm:pt>
    <dgm:pt modelId="{8ACAFBBE-7659-4AC0-AF0D-1857D34D0ABD}" type="sibTrans" cxnId="{EEA1E1FC-F523-45F6-A7B3-BA9BCD4341FA}">
      <dgm:prSet/>
      <dgm:spPr/>
      <dgm:t>
        <a:bodyPr/>
        <a:lstStyle/>
        <a:p>
          <a:endParaRPr lang="en-US"/>
        </a:p>
      </dgm:t>
    </dgm:pt>
    <dgm:pt modelId="{04B93752-E363-4E79-A3A1-22F1C88A7CDF}">
      <dgm:prSet phldr="0"/>
      <dgm:spPr/>
      <dgm:t>
        <a:bodyPr/>
        <a:lstStyle/>
        <a:p>
          <a:pPr algn="l"/>
          <a:r>
            <a:rPr lang="en-US">
              <a:solidFill>
                <a:schemeClr val="tx1"/>
              </a:solidFill>
              <a:latin typeface="Arial"/>
              <a:cs typeface="Arial"/>
            </a:rPr>
            <a:t>Our analysis reveals a fascinating correlation between the duration of videos and the number of ratings they receive.</a:t>
          </a:r>
        </a:p>
      </dgm:t>
    </dgm:pt>
    <dgm:pt modelId="{3F6E21BB-69E0-4483-BB03-D780188B1C47}" type="parTrans" cxnId="{A196A58C-0744-499F-99C1-C0D7050CFFBF}">
      <dgm:prSet/>
      <dgm:spPr/>
    </dgm:pt>
    <dgm:pt modelId="{3A966FB4-D4D9-4356-BA01-C9F5DFA6EE2F}" type="sibTrans" cxnId="{A196A58C-0744-499F-99C1-C0D7050CFFBF}">
      <dgm:prSet/>
      <dgm:spPr/>
    </dgm:pt>
    <dgm:pt modelId="{6D820828-A6E8-41E1-84F5-4AF95A11AC37}">
      <dgm:prSet phldr="0"/>
      <dgm:spPr/>
      <dgm:t>
        <a:bodyPr/>
        <a:lstStyle/>
        <a:p>
          <a:pPr algn="l" rtl="0"/>
          <a:r>
            <a:rPr lang="en-US">
              <a:solidFill>
                <a:schemeClr val="tx1"/>
              </a:solidFill>
              <a:latin typeface="Arial"/>
              <a:cs typeface="Arial"/>
            </a:rPr>
            <a:t>Notably, videos more than 70 – 90  minutes consistently garner the highest number of ratings, indicating a sweet spot for viewer engagement.Also video with more than 100 minutes has got less number of reviews compared to the other</a:t>
          </a:r>
        </a:p>
      </dgm:t>
    </dgm:pt>
    <dgm:pt modelId="{A3435C1A-6E28-460E-A19A-C7DD2DA9B988}" type="parTrans" cxnId="{2BF8BFAF-92CF-4C42-8E63-94AAA4B85AA0}">
      <dgm:prSet/>
      <dgm:spPr/>
    </dgm:pt>
    <dgm:pt modelId="{74C1D80A-251F-4323-8321-EAF5747F2C23}" type="sibTrans" cxnId="{2BF8BFAF-92CF-4C42-8E63-94AAA4B85AA0}">
      <dgm:prSet/>
      <dgm:spPr/>
    </dgm:pt>
    <dgm:pt modelId="{F6DA11E3-52F0-4844-B513-01582BD86F2E}">
      <dgm:prSet phldr="0"/>
      <dgm:spPr/>
      <dgm:t>
        <a:bodyPr/>
        <a:lstStyle/>
        <a:p>
          <a:pPr algn="l"/>
          <a:r>
            <a:rPr lang="en-US">
              <a:solidFill>
                <a:schemeClr val="tx1"/>
              </a:solidFill>
              <a:latin typeface="Arial"/>
              <a:cs typeface="Arial"/>
            </a:rPr>
            <a:t>On the contrary, videos with durations below 25 minutes show comparatively lower ratings, suggesting potential room for improvement in capturing audience attention.</a:t>
          </a:r>
        </a:p>
      </dgm:t>
    </dgm:pt>
    <dgm:pt modelId="{EDC0B6AB-ADD9-4313-A834-7A683304E0CF}" type="parTrans" cxnId="{1DBC8CAA-EBD6-4AB7-B61B-071B5187224C}">
      <dgm:prSet/>
      <dgm:spPr/>
    </dgm:pt>
    <dgm:pt modelId="{5C60B5FF-CF88-4677-BA6A-1E178A38126E}" type="sibTrans" cxnId="{1DBC8CAA-EBD6-4AB7-B61B-071B5187224C}">
      <dgm:prSet/>
      <dgm:spPr/>
    </dgm:pt>
    <dgm:pt modelId="{90CA1DDF-062D-4856-9A6F-FAAEB87D05C2}">
      <dgm:prSet phldr="0"/>
      <dgm:spPr/>
      <dgm:t>
        <a:bodyPr/>
        <a:lstStyle/>
        <a:p>
          <a:pPr algn="l"/>
          <a:r>
            <a:rPr lang="en-US">
              <a:solidFill>
                <a:schemeClr val="tx1"/>
              </a:solidFill>
              <a:latin typeface="Arial"/>
              <a:cs typeface="Arial"/>
            </a:rPr>
            <a:t>Understanding this relationship allows for strategic content planning, ensuring optimal engagement based on video duration.</a:t>
          </a:r>
        </a:p>
      </dgm:t>
    </dgm:pt>
    <dgm:pt modelId="{E9AEC4E0-8E05-4486-950C-C60CA9AA56AA}" type="parTrans" cxnId="{72549EB0-8677-49DF-913A-43E4F29DDFD6}">
      <dgm:prSet/>
      <dgm:spPr/>
    </dgm:pt>
    <dgm:pt modelId="{16AA34E8-F1E9-4168-913D-D0CB614C40E9}" type="sibTrans" cxnId="{72549EB0-8677-49DF-913A-43E4F29DDFD6}">
      <dgm:prSet/>
      <dgm:spPr/>
    </dgm:pt>
    <dgm:pt modelId="{F99E26BA-FD54-46AC-8AE1-3CB30E13DB5F}" type="pres">
      <dgm:prSet presAssocID="{341B990E-8193-41B5-9273-271D8FCC4948}" presName="vert0" presStyleCnt="0">
        <dgm:presLayoutVars>
          <dgm:dir/>
          <dgm:animOne val="branch"/>
          <dgm:animLvl val="lvl"/>
        </dgm:presLayoutVars>
      </dgm:prSet>
      <dgm:spPr/>
    </dgm:pt>
    <dgm:pt modelId="{DA1A4CB9-D69F-43E7-85D7-AE8B2D97C4FD}" type="pres">
      <dgm:prSet presAssocID="{04B93752-E363-4E79-A3A1-22F1C88A7CDF}" presName="thickLine" presStyleLbl="alignNode1" presStyleIdx="0" presStyleCnt="5"/>
      <dgm:spPr/>
    </dgm:pt>
    <dgm:pt modelId="{4155604F-9B0A-4FBC-9D8D-1C3D66033526}" type="pres">
      <dgm:prSet presAssocID="{04B93752-E363-4E79-A3A1-22F1C88A7CDF}" presName="horz1" presStyleCnt="0"/>
      <dgm:spPr/>
    </dgm:pt>
    <dgm:pt modelId="{AFA91CC6-35FD-4FB4-945B-B4083B4440FD}" type="pres">
      <dgm:prSet presAssocID="{04B93752-E363-4E79-A3A1-22F1C88A7CDF}" presName="tx1" presStyleLbl="revTx" presStyleIdx="0" presStyleCnt="5"/>
      <dgm:spPr/>
    </dgm:pt>
    <dgm:pt modelId="{A7E8B19E-DDFC-40E6-8668-00217336B2F5}" type="pres">
      <dgm:prSet presAssocID="{04B93752-E363-4E79-A3A1-22F1C88A7CDF}" presName="vert1" presStyleCnt="0"/>
      <dgm:spPr/>
    </dgm:pt>
    <dgm:pt modelId="{47A2E7C3-17A6-4CA0-8524-51B3AE523E27}" type="pres">
      <dgm:prSet presAssocID="{6D820828-A6E8-41E1-84F5-4AF95A11AC37}" presName="thickLine" presStyleLbl="alignNode1" presStyleIdx="1" presStyleCnt="5"/>
      <dgm:spPr/>
    </dgm:pt>
    <dgm:pt modelId="{436AD8F5-FF16-4987-9460-5F742CCE8DA1}" type="pres">
      <dgm:prSet presAssocID="{6D820828-A6E8-41E1-84F5-4AF95A11AC37}" presName="horz1" presStyleCnt="0"/>
      <dgm:spPr/>
    </dgm:pt>
    <dgm:pt modelId="{D6275398-8DB6-481C-AB67-1C6250C20120}" type="pres">
      <dgm:prSet presAssocID="{6D820828-A6E8-41E1-84F5-4AF95A11AC37}" presName="tx1" presStyleLbl="revTx" presStyleIdx="1" presStyleCnt="5"/>
      <dgm:spPr/>
    </dgm:pt>
    <dgm:pt modelId="{2B989951-D4FC-43C0-B086-2CF6CF3780C0}" type="pres">
      <dgm:prSet presAssocID="{6D820828-A6E8-41E1-84F5-4AF95A11AC37}" presName="vert1" presStyleCnt="0"/>
      <dgm:spPr/>
    </dgm:pt>
    <dgm:pt modelId="{5C493D68-E4C7-44E6-BB30-80C3EB8149DE}" type="pres">
      <dgm:prSet presAssocID="{F6DA11E3-52F0-4844-B513-01582BD86F2E}" presName="thickLine" presStyleLbl="alignNode1" presStyleIdx="2" presStyleCnt="5"/>
      <dgm:spPr/>
    </dgm:pt>
    <dgm:pt modelId="{293856BD-C39E-41DD-9492-69DAE33C4DBE}" type="pres">
      <dgm:prSet presAssocID="{F6DA11E3-52F0-4844-B513-01582BD86F2E}" presName="horz1" presStyleCnt="0"/>
      <dgm:spPr/>
    </dgm:pt>
    <dgm:pt modelId="{C8DCED07-FA4D-4829-9ADB-006886E43068}" type="pres">
      <dgm:prSet presAssocID="{F6DA11E3-52F0-4844-B513-01582BD86F2E}" presName="tx1" presStyleLbl="revTx" presStyleIdx="2" presStyleCnt="5"/>
      <dgm:spPr/>
    </dgm:pt>
    <dgm:pt modelId="{E1F45D0D-DDCB-4DC4-B3E8-B75EC0C8099E}" type="pres">
      <dgm:prSet presAssocID="{F6DA11E3-52F0-4844-B513-01582BD86F2E}" presName="vert1" presStyleCnt="0"/>
      <dgm:spPr/>
    </dgm:pt>
    <dgm:pt modelId="{2416E294-3258-4256-8423-AB557736B311}" type="pres">
      <dgm:prSet presAssocID="{90CA1DDF-062D-4856-9A6F-FAAEB87D05C2}" presName="thickLine" presStyleLbl="alignNode1" presStyleIdx="3" presStyleCnt="5"/>
      <dgm:spPr/>
    </dgm:pt>
    <dgm:pt modelId="{7A6B5502-E997-4573-8EE7-2A198098845E}" type="pres">
      <dgm:prSet presAssocID="{90CA1DDF-062D-4856-9A6F-FAAEB87D05C2}" presName="horz1" presStyleCnt="0"/>
      <dgm:spPr/>
    </dgm:pt>
    <dgm:pt modelId="{A93C694E-5FDE-4E46-AF1E-EDB0821050DF}" type="pres">
      <dgm:prSet presAssocID="{90CA1DDF-062D-4856-9A6F-FAAEB87D05C2}" presName="tx1" presStyleLbl="revTx" presStyleIdx="3" presStyleCnt="5"/>
      <dgm:spPr/>
    </dgm:pt>
    <dgm:pt modelId="{126E189D-E196-4DD8-9188-0EB810B96201}" type="pres">
      <dgm:prSet presAssocID="{90CA1DDF-062D-4856-9A6F-FAAEB87D05C2}" presName="vert1" presStyleCnt="0"/>
      <dgm:spPr/>
    </dgm:pt>
    <dgm:pt modelId="{69DEA303-B293-4D9D-A59E-2D679940BDE3}" type="pres">
      <dgm:prSet presAssocID="{88DB98D2-FCAC-41A7-9025-63F6582DC5BE}" presName="thickLine" presStyleLbl="alignNode1" presStyleIdx="4" presStyleCnt="5"/>
      <dgm:spPr/>
    </dgm:pt>
    <dgm:pt modelId="{082C5D4F-D7C6-4409-8602-BBCC5D1F69A5}" type="pres">
      <dgm:prSet presAssocID="{88DB98D2-FCAC-41A7-9025-63F6582DC5BE}" presName="horz1" presStyleCnt="0"/>
      <dgm:spPr/>
    </dgm:pt>
    <dgm:pt modelId="{40334BC3-20A2-484D-9B88-1BA5ABAFD74B}" type="pres">
      <dgm:prSet presAssocID="{88DB98D2-FCAC-41A7-9025-63F6582DC5BE}" presName="tx1" presStyleLbl="revTx" presStyleIdx="4" presStyleCnt="5"/>
      <dgm:spPr/>
    </dgm:pt>
    <dgm:pt modelId="{4E6DCE37-C4CC-48CB-BAB5-A07425B3F64E}" type="pres">
      <dgm:prSet presAssocID="{88DB98D2-FCAC-41A7-9025-63F6582DC5BE}" presName="vert1" presStyleCnt="0"/>
      <dgm:spPr/>
    </dgm:pt>
  </dgm:ptLst>
  <dgm:cxnLst>
    <dgm:cxn modelId="{E2FA4702-470E-4C0E-83AF-4672D1A993AE}" type="presOf" srcId="{88DB98D2-FCAC-41A7-9025-63F6582DC5BE}" destId="{40334BC3-20A2-484D-9B88-1BA5ABAFD74B}" srcOrd="0" destOrd="0" presId="urn:microsoft.com/office/officeart/2008/layout/LinedList"/>
    <dgm:cxn modelId="{A1650627-AB7D-44F8-9184-E01DE06A1B35}" type="presOf" srcId="{341B990E-8193-41B5-9273-271D8FCC4948}" destId="{F99E26BA-FD54-46AC-8AE1-3CB30E13DB5F}" srcOrd="0" destOrd="0" presId="urn:microsoft.com/office/officeart/2008/layout/LinedList"/>
    <dgm:cxn modelId="{8C6B0E72-FA06-478D-A2A1-A6257F141352}" type="presOf" srcId="{F6DA11E3-52F0-4844-B513-01582BD86F2E}" destId="{C8DCED07-FA4D-4829-9ADB-006886E43068}" srcOrd="0" destOrd="0" presId="urn:microsoft.com/office/officeart/2008/layout/LinedList"/>
    <dgm:cxn modelId="{3029227B-DC53-436D-B413-0A937E21E430}" type="presOf" srcId="{90CA1DDF-062D-4856-9A6F-FAAEB87D05C2}" destId="{A93C694E-5FDE-4E46-AF1E-EDB0821050DF}" srcOrd="0" destOrd="0" presId="urn:microsoft.com/office/officeart/2008/layout/LinedList"/>
    <dgm:cxn modelId="{327DB87F-E32A-4FE7-9686-6A312F91A034}" type="presOf" srcId="{04B93752-E363-4E79-A3A1-22F1C88A7CDF}" destId="{AFA91CC6-35FD-4FB4-945B-B4083B4440FD}" srcOrd="0" destOrd="0" presId="urn:microsoft.com/office/officeart/2008/layout/LinedList"/>
    <dgm:cxn modelId="{A196A58C-0744-499F-99C1-C0D7050CFFBF}" srcId="{341B990E-8193-41B5-9273-271D8FCC4948}" destId="{04B93752-E363-4E79-A3A1-22F1C88A7CDF}" srcOrd="0" destOrd="0" parTransId="{3F6E21BB-69E0-4483-BB03-D780188B1C47}" sibTransId="{3A966FB4-D4D9-4356-BA01-C9F5DFA6EE2F}"/>
    <dgm:cxn modelId="{1DBC8CAA-EBD6-4AB7-B61B-071B5187224C}" srcId="{341B990E-8193-41B5-9273-271D8FCC4948}" destId="{F6DA11E3-52F0-4844-B513-01582BD86F2E}" srcOrd="2" destOrd="0" parTransId="{EDC0B6AB-ADD9-4313-A834-7A683304E0CF}" sibTransId="{5C60B5FF-CF88-4677-BA6A-1E178A38126E}"/>
    <dgm:cxn modelId="{2BF8BFAF-92CF-4C42-8E63-94AAA4B85AA0}" srcId="{341B990E-8193-41B5-9273-271D8FCC4948}" destId="{6D820828-A6E8-41E1-84F5-4AF95A11AC37}" srcOrd="1" destOrd="0" parTransId="{A3435C1A-6E28-460E-A19A-C7DD2DA9B988}" sibTransId="{74C1D80A-251F-4323-8321-EAF5747F2C23}"/>
    <dgm:cxn modelId="{72549EB0-8677-49DF-913A-43E4F29DDFD6}" srcId="{341B990E-8193-41B5-9273-271D8FCC4948}" destId="{90CA1DDF-062D-4856-9A6F-FAAEB87D05C2}" srcOrd="3" destOrd="0" parTransId="{E9AEC4E0-8E05-4486-950C-C60CA9AA56AA}" sibTransId="{16AA34E8-F1E9-4168-913D-D0CB614C40E9}"/>
    <dgm:cxn modelId="{BB0CDDE4-1EA5-4CFB-9FEC-B81B1885F90F}" type="presOf" srcId="{6D820828-A6E8-41E1-84F5-4AF95A11AC37}" destId="{D6275398-8DB6-481C-AB67-1C6250C20120}" srcOrd="0" destOrd="0" presId="urn:microsoft.com/office/officeart/2008/layout/LinedList"/>
    <dgm:cxn modelId="{EEA1E1FC-F523-45F6-A7B3-BA9BCD4341FA}" srcId="{341B990E-8193-41B5-9273-271D8FCC4948}" destId="{88DB98D2-FCAC-41A7-9025-63F6582DC5BE}" srcOrd="4" destOrd="0" parTransId="{B624504E-D5D1-4846-A98F-2F753C6705B7}" sibTransId="{8ACAFBBE-7659-4AC0-AF0D-1857D34D0ABD}"/>
    <dgm:cxn modelId="{5588AB9F-37E4-4E4E-9677-55DE10822E76}" type="presParOf" srcId="{F99E26BA-FD54-46AC-8AE1-3CB30E13DB5F}" destId="{DA1A4CB9-D69F-43E7-85D7-AE8B2D97C4FD}" srcOrd="0" destOrd="0" presId="urn:microsoft.com/office/officeart/2008/layout/LinedList"/>
    <dgm:cxn modelId="{B1D1C3EF-D173-4348-9827-7CD370849741}" type="presParOf" srcId="{F99E26BA-FD54-46AC-8AE1-3CB30E13DB5F}" destId="{4155604F-9B0A-4FBC-9D8D-1C3D66033526}" srcOrd="1" destOrd="0" presId="urn:microsoft.com/office/officeart/2008/layout/LinedList"/>
    <dgm:cxn modelId="{40C7E1F8-0CFA-425A-9749-339F1F0ADBEA}" type="presParOf" srcId="{4155604F-9B0A-4FBC-9D8D-1C3D66033526}" destId="{AFA91CC6-35FD-4FB4-945B-B4083B4440FD}" srcOrd="0" destOrd="0" presId="urn:microsoft.com/office/officeart/2008/layout/LinedList"/>
    <dgm:cxn modelId="{59D5AAC7-DCC9-4CC5-967D-87341013FF81}" type="presParOf" srcId="{4155604F-9B0A-4FBC-9D8D-1C3D66033526}" destId="{A7E8B19E-DDFC-40E6-8668-00217336B2F5}" srcOrd="1" destOrd="0" presId="urn:microsoft.com/office/officeart/2008/layout/LinedList"/>
    <dgm:cxn modelId="{47EA2D5A-8CCD-48A3-9BDF-9375BEC89EE9}" type="presParOf" srcId="{F99E26BA-FD54-46AC-8AE1-3CB30E13DB5F}" destId="{47A2E7C3-17A6-4CA0-8524-51B3AE523E27}" srcOrd="2" destOrd="0" presId="urn:microsoft.com/office/officeart/2008/layout/LinedList"/>
    <dgm:cxn modelId="{87F13E75-8F24-4DCF-AA64-9FC011F2DEFD}" type="presParOf" srcId="{F99E26BA-FD54-46AC-8AE1-3CB30E13DB5F}" destId="{436AD8F5-FF16-4987-9460-5F742CCE8DA1}" srcOrd="3" destOrd="0" presId="urn:microsoft.com/office/officeart/2008/layout/LinedList"/>
    <dgm:cxn modelId="{2817EB00-7EF2-4DEA-BBAE-5C0E5CB6FCCB}" type="presParOf" srcId="{436AD8F5-FF16-4987-9460-5F742CCE8DA1}" destId="{D6275398-8DB6-481C-AB67-1C6250C20120}" srcOrd="0" destOrd="0" presId="urn:microsoft.com/office/officeart/2008/layout/LinedList"/>
    <dgm:cxn modelId="{5B5745B6-5354-4C00-890E-F632B4A7DDC7}" type="presParOf" srcId="{436AD8F5-FF16-4987-9460-5F742CCE8DA1}" destId="{2B989951-D4FC-43C0-B086-2CF6CF3780C0}" srcOrd="1" destOrd="0" presId="urn:microsoft.com/office/officeart/2008/layout/LinedList"/>
    <dgm:cxn modelId="{BED1FF73-B761-4D96-B778-99E5736859A6}" type="presParOf" srcId="{F99E26BA-FD54-46AC-8AE1-3CB30E13DB5F}" destId="{5C493D68-E4C7-44E6-BB30-80C3EB8149DE}" srcOrd="4" destOrd="0" presId="urn:microsoft.com/office/officeart/2008/layout/LinedList"/>
    <dgm:cxn modelId="{6900D87F-6D30-4B90-A228-8AE06DF4CBAB}" type="presParOf" srcId="{F99E26BA-FD54-46AC-8AE1-3CB30E13DB5F}" destId="{293856BD-C39E-41DD-9492-69DAE33C4DBE}" srcOrd="5" destOrd="0" presId="urn:microsoft.com/office/officeart/2008/layout/LinedList"/>
    <dgm:cxn modelId="{9C2C0307-0712-410A-8894-06B19778BA14}" type="presParOf" srcId="{293856BD-C39E-41DD-9492-69DAE33C4DBE}" destId="{C8DCED07-FA4D-4829-9ADB-006886E43068}" srcOrd="0" destOrd="0" presId="urn:microsoft.com/office/officeart/2008/layout/LinedList"/>
    <dgm:cxn modelId="{2F6478DC-C971-4BF5-BCBD-1FDDCC13CBEA}" type="presParOf" srcId="{293856BD-C39E-41DD-9492-69DAE33C4DBE}" destId="{E1F45D0D-DDCB-4DC4-B3E8-B75EC0C8099E}" srcOrd="1" destOrd="0" presId="urn:microsoft.com/office/officeart/2008/layout/LinedList"/>
    <dgm:cxn modelId="{1F5DA2F2-DD5D-42D2-991A-6243204BF7AF}" type="presParOf" srcId="{F99E26BA-FD54-46AC-8AE1-3CB30E13DB5F}" destId="{2416E294-3258-4256-8423-AB557736B311}" srcOrd="6" destOrd="0" presId="urn:microsoft.com/office/officeart/2008/layout/LinedList"/>
    <dgm:cxn modelId="{9F9E1E6D-FB83-4974-A220-963D184230A6}" type="presParOf" srcId="{F99E26BA-FD54-46AC-8AE1-3CB30E13DB5F}" destId="{7A6B5502-E997-4573-8EE7-2A198098845E}" srcOrd="7" destOrd="0" presId="urn:microsoft.com/office/officeart/2008/layout/LinedList"/>
    <dgm:cxn modelId="{9ABEE871-73A8-43E5-A52E-76824E0A208A}" type="presParOf" srcId="{7A6B5502-E997-4573-8EE7-2A198098845E}" destId="{A93C694E-5FDE-4E46-AF1E-EDB0821050DF}" srcOrd="0" destOrd="0" presId="urn:microsoft.com/office/officeart/2008/layout/LinedList"/>
    <dgm:cxn modelId="{A19D2269-D85D-4D13-980F-73CFC212A971}" type="presParOf" srcId="{7A6B5502-E997-4573-8EE7-2A198098845E}" destId="{126E189D-E196-4DD8-9188-0EB810B96201}" srcOrd="1" destOrd="0" presId="urn:microsoft.com/office/officeart/2008/layout/LinedList"/>
    <dgm:cxn modelId="{94ECBB37-935D-4BCF-9630-FE17BAAC67B5}" type="presParOf" srcId="{F99E26BA-FD54-46AC-8AE1-3CB30E13DB5F}" destId="{69DEA303-B293-4D9D-A59E-2D679940BDE3}" srcOrd="8" destOrd="0" presId="urn:microsoft.com/office/officeart/2008/layout/LinedList"/>
    <dgm:cxn modelId="{39153BF0-EF26-4A6A-8309-D759C62800F1}" type="presParOf" srcId="{F99E26BA-FD54-46AC-8AE1-3CB30E13DB5F}" destId="{082C5D4F-D7C6-4409-8602-BBCC5D1F69A5}" srcOrd="9" destOrd="0" presId="urn:microsoft.com/office/officeart/2008/layout/LinedList"/>
    <dgm:cxn modelId="{42605BAA-6585-43EA-8493-C36424E3DC9B}" type="presParOf" srcId="{082C5D4F-D7C6-4409-8602-BBCC5D1F69A5}" destId="{40334BC3-20A2-484D-9B88-1BA5ABAFD74B}" srcOrd="0" destOrd="0" presId="urn:microsoft.com/office/officeart/2008/layout/LinedList"/>
    <dgm:cxn modelId="{27D19266-0336-43FC-8C11-CD2EC0DF3B14}" type="presParOf" srcId="{082C5D4F-D7C6-4409-8602-BBCC5D1F69A5}" destId="{4E6DCE37-C4CC-48CB-BAB5-A07425B3F64E}"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EFA7CD-30F7-4BC9-9C9C-BC3467F56BB7}">
      <dsp:nvSpPr>
        <dsp:cNvPr id="0" name=""/>
        <dsp:cNvSpPr/>
      </dsp:nvSpPr>
      <dsp:spPr>
        <a:xfrm>
          <a:off x="0" y="2758"/>
          <a:ext cx="6797675" cy="0"/>
        </a:xfrm>
        <a:prstGeom prst="line">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2C0AA89-92E9-4146-B3DE-0E9E795057EC}">
      <dsp:nvSpPr>
        <dsp:cNvPr id="0" name=""/>
        <dsp:cNvSpPr/>
      </dsp:nvSpPr>
      <dsp:spPr>
        <a:xfrm>
          <a:off x="0" y="2758"/>
          <a:ext cx="6797675" cy="9407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The Year 2018 Marked A Pinnacle, Witnessing The Highest Number of Show Releases. </a:t>
          </a:r>
        </a:p>
      </dsp:txBody>
      <dsp:txXfrm>
        <a:off x="0" y="2758"/>
        <a:ext cx="6797675" cy="940732"/>
      </dsp:txXfrm>
    </dsp:sp>
    <dsp:sp modelId="{4DD7C223-EFB8-46A6-8811-3B23DF8E5A38}">
      <dsp:nvSpPr>
        <dsp:cNvPr id="0" name=""/>
        <dsp:cNvSpPr/>
      </dsp:nvSpPr>
      <dsp:spPr>
        <a:xfrm>
          <a:off x="0" y="943491"/>
          <a:ext cx="6797675" cy="0"/>
        </a:xfrm>
        <a:prstGeom prst="line">
          <a:avLst/>
        </a:prstGeom>
        <a:solidFill>
          <a:schemeClr val="accent3">
            <a:hueOff val="0"/>
            <a:satOff val="0"/>
            <a:lumOff val="0"/>
            <a:alphaOff val="0"/>
          </a:schemeClr>
        </a:solidFill>
        <a:ln w="1587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C080008-4C4F-438B-A204-F4702B591BE1}">
      <dsp:nvSpPr>
        <dsp:cNvPr id="0" name=""/>
        <dsp:cNvSpPr/>
      </dsp:nvSpPr>
      <dsp:spPr>
        <a:xfrm>
          <a:off x="0" y="943491"/>
          <a:ext cx="6797675" cy="9407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Following Closely, 2017 Maintained This Momentum With A Diverse array Of Captivating Shows. </a:t>
          </a:r>
        </a:p>
      </dsp:txBody>
      <dsp:txXfrm>
        <a:off x="0" y="943491"/>
        <a:ext cx="6797675" cy="940732"/>
      </dsp:txXfrm>
    </dsp:sp>
    <dsp:sp modelId="{87D5072F-D93F-4B8E-88B1-212C591E064C}">
      <dsp:nvSpPr>
        <dsp:cNvPr id="0" name=""/>
        <dsp:cNvSpPr/>
      </dsp:nvSpPr>
      <dsp:spPr>
        <a:xfrm>
          <a:off x="0" y="1884223"/>
          <a:ext cx="6797675" cy="0"/>
        </a:xfrm>
        <a:prstGeom prst="line">
          <a:avLst/>
        </a:prstGeom>
        <a:solidFill>
          <a:schemeClr val="accent4">
            <a:hueOff val="0"/>
            <a:satOff val="0"/>
            <a:lumOff val="0"/>
            <a:alphaOff val="0"/>
          </a:schemeClr>
        </a:solidFill>
        <a:ln w="15875"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00B9378-036A-4089-8259-1E2AD8F56B9E}">
      <dsp:nvSpPr>
        <dsp:cNvPr id="0" name=""/>
        <dsp:cNvSpPr/>
      </dsp:nvSpPr>
      <dsp:spPr>
        <a:xfrm>
          <a:off x="0" y="1884223"/>
          <a:ext cx="6797675" cy="9407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In 2019, The Trend Continued, With A Robust Lineup Of New releases. </a:t>
          </a:r>
        </a:p>
      </dsp:txBody>
      <dsp:txXfrm>
        <a:off x="0" y="1884223"/>
        <a:ext cx="6797675" cy="940732"/>
      </dsp:txXfrm>
    </dsp:sp>
    <dsp:sp modelId="{F3046A45-6021-4CAB-A1FD-4127521CEAE6}">
      <dsp:nvSpPr>
        <dsp:cNvPr id="0" name=""/>
        <dsp:cNvSpPr/>
      </dsp:nvSpPr>
      <dsp:spPr>
        <a:xfrm>
          <a:off x="0" y="2824955"/>
          <a:ext cx="6797675" cy="0"/>
        </a:xfrm>
        <a:prstGeom prst="line">
          <a:avLst/>
        </a:prstGeom>
        <a:solidFill>
          <a:schemeClr val="accent5">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46E62C9-3376-4FB0-A0D1-342060550FB5}">
      <dsp:nvSpPr>
        <dsp:cNvPr id="0" name=""/>
        <dsp:cNvSpPr/>
      </dsp:nvSpPr>
      <dsp:spPr>
        <a:xfrm>
          <a:off x="0" y="2824956"/>
          <a:ext cx="6797675" cy="9407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Despite Global Challenges In 2020, Netflix Remained Steadfast In delivering Fresh And Engaging Content. </a:t>
          </a:r>
        </a:p>
      </dsp:txBody>
      <dsp:txXfrm>
        <a:off x="0" y="2824956"/>
        <a:ext cx="6797675" cy="940732"/>
      </dsp:txXfrm>
    </dsp:sp>
    <dsp:sp modelId="{70D1C567-AF9E-4E6A-877A-54DB3E3EDE05}">
      <dsp:nvSpPr>
        <dsp:cNvPr id="0" name=""/>
        <dsp:cNvSpPr/>
      </dsp:nvSpPr>
      <dsp:spPr>
        <a:xfrm>
          <a:off x="0" y="3765688"/>
          <a:ext cx="6797675" cy="0"/>
        </a:xfrm>
        <a:prstGeom prst="line">
          <a:avLst/>
        </a:prstGeom>
        <a:solidFill>
          <a:schemeClr val="accent6">
            <a:hueOff val="0"/>
            <a:satOff val="0"/>
            <a:lumOff val="0"/>
            <a:alphaOff val="0"/>
          </a:schemeClr>
        </a:solidFill>
        <a:ln w="15875"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3974627-7D21-4169-B7FE-FF8FEF9B9BE9}">
      <dsp:nvSpPr>
        <dsp:cNvPr id="0" name=""/>
        <dsp:cNvSpPr/>
      </dsp:nvSpPr>
      <dsp:spPr>
        <a:xfrm>
          <a:off x="0" y="3765688"/>
          <a:ext cx="6797675" cy="9407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However, In 2021, There Was A Notable Decrease In The Number of Shows Released, Indicating A Potential Shift In Content Strategy. </a:t>
          </a:r>
        </a:p>
      </dsp:txBody>
      <dsp:txXfrm>
        <a:off x="0" y="3765688"/>
        <a:ext cx="6797675" cy="940732"/>
      </dsp:txXfrm>
    </dsp:sp>
    <dsp:sp modelId="{69DEA303-B293-4D9D-A59E-2D679940BDE3}">
      <dsp:nvSpPr>
        <dsp:cNvPr id="0" name=""/>
        <dsp:cNvSpPr/>
      </dsp:nvSpPr>
      <dsp:spPr>
        <a:xfrm>
          <a:off x="0" y="4706420"/>
          <a:ext cx="6797675" cy="0"/>
        </a:xfrm>
        <a:prstGeom prst="line">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0334BC3-20A2-484D-9B88-1BA5ABAFD74B}">
      <dsp:nvSpPr>
        <dsp:cNvPr id="0" name=""/>
        <dsp:cNvSpPr/>
      </dsp:nvSpPr>
      <dsp:spPr>
        <a:xfrm>
          <a:off x="0" y="4706420"/>
          <a:ext cx="6797675" cy="9407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As We Look Back To 2016, The Foundation Was Laid For Netflix's Expansive Content Library. </a:t>
          </a:r>
        </a:p>
      </dsp:txBody>
      <dsp:txXfrm>
        <a:off x="0" y="4706420"/>
        <a:ext cx="6797675" cy="94073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1A4CB9-D69F-43E7-85D7-AE8B2D97C4FD}">
      <dsp:nvSpPr>
        <dsp:cNvPr id="0" name=""/>
        <dsp:cNvSpPr/>
      </dsp:nvSpPr>
      <dsp:spPr>
        <a:xfrm>
          <a:off x="0" y="689"/>
          <a:ext cx="6797675" cy="0"/>
        </a:xfrm>
        <a:prstGeom prst="line">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FA91CC6-35FD-4FB4-945B-B4083B4440FD}">
      <dsp:nvSpPr>
        <dsp:cNvPr id="0" name=""/>
        <dsp:cNvSpPr/>
      </dsp:nvSpPr>
      <dsp:spPr>
        <a:xfrm>
          <a:off x="0" y="689"/>
          <a:ext cx="6797675" cy="11297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solidFill>
                <a:schemeClr val="tx1"/>
              </a:solidFill>
              <a:latin typeface="Arial"/>
              <a:cs typeface="Arial"/>
            </a:rPr>
            <a:t>Our analysis reveals a fascinating correlation between the duration of videos and the number of ratings they receive.</a:t>
          </a:r>
        </a:p>
      </dsp:txBody>
      <dsp:txXfrm>
        <a:off x="0" y="689"/>
        <a:ext cx="6797675" cy="1129706"/>
      </dsp:txXfrm>
    </dsp:sp>
    <dsp:sp modelId="{47A2E7C3-17A6-4CA0-8524-51B3AE523E27}">
      <dsp:nvSpPr>
        <dsp:cNvPr id="0" name=""/>
        <dsp:cNvSpPr/>
      </dsp:nvSpPr>
      <dsp:spPr>
        <a:xfrm>
          <a:off x="0" y="1130396"/>
          <a:ext cx="6797675" cy="0"/>
        </a:xfrm>
        <a:prstGeom prst="line">
          <a:avLst/>
        </a:prstGeom>
        <a:solidFill>
          <a:schemeClr val="accent3">
            <a:hueOff val="0"/>
            <a:satOff val="0"/>
            <a:lumOff val="0"/>
            <a:alphaOff val="0"/>
          </a:schemeClr>
        </a:solidFill>
        <a:ln w="1587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6275398-8DB6-481C-AB67-1C6250C20120}">
      <dsp:nvSpPr>
        <dsp:cNvPr id="0" name=""/>
        <dsp:cNvSpPr/>
      </dsp:nvSpPr>
      <dsp:spPr>
        <a:xfrm>
          <a:off x="0" y="1130396"/>
          <a:ext cx="6797675" cy="11297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rtl="0">
            <a:lnSpc>
              <a:spcPct val="90000"/>
            </a:lnSpc>
            <a:spcBef>
              <a:spcPct val="0"/>
            </a:spcBef>
            <a:spcAft>
              <a:spcPct val="35000"/>
            </a:spcAft>
            <a:buNone/>
          </a:pPr>
          <a:r>
            <a:rPr lang="en-US" sz="1800" kern="1200">
              <a:solidFill>
                <a:schemeClr val="tx1"/>
              </a:solidFill>
              <a:latin typeface="Arial"/>
              <a:cs typeface="Arial"/>
            </a:rPr>
            <a:t>Notably, videos more than 70 – 90  minutes consistently garner the highest number of ratings, indicating a sweet spot for viewer engagement.Also video with more than 100 minutes has got less number of reviews compared to the other</a:t>
          </a:r>
        </a:p>
      </dsp:txBody>
      <dsp:txXfrm>
        <a:off x="0" y="1130396"/>
        <a:ext cx="6797675" cy="1129706"/>
      </dsp:txXfrm>
    </dsp:sp>
    <dsp:sp modelId="{5C493D68-E4C7-44E6-BB30-80C3EB8149DE}">
      <dsp:nvSpPr>
        <dsp:cNvPr id="0" name=""/>
        <dsp:cNvSpPr/>
      </dsp:nvSpPr>
      <dsp:spPr>
        <a:xfrm>
          <a:off x="0" y="2260102"/>
          <a:ext cx="6797675" cy="0"/>
        </a:xfrm>
        <a:prstGeom prst="line">
          <a:avLst/>
        </a:prstGeom>
        <a:solidFill>
          <a:schemeClr val="accent4">
            <a:hueOff val="0"/>
            <a:satOff val="0"/>
            <a:lumOff val="0"/>
            <a:alphaOff val="0"/>
          </a:schemeClr>
        </a:solidFill>
        <a:ln w="15875"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8DCED07-FA4D-4829-9ADB-006886E43068}">
      <dsp:nvSpPr>
        <dsp:cNvPr id="0" name=""/>
        <dsp:cNvSpPr/>
      </dsp:nvSpPr>
      <dsp:spPr>
        <a:xfrm>
          <a:off x="0" y="2260102"/>
          <a:ext cx="6797675" cy="11297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solidFill>
                <a:schemeClr val="tx1"/>
              </a:solidFill>
              <a:latin typeface="Arial"/>
              <a:cs typeface="Arial"/>
            </a:rPr>
            <a:t>On the contrary, videos with durations below 25 minutes show comparatively lower ratings, suggesting potential room for improvement in capturing audience attention.</a:t>
          </a:r>
        </a:p>
      </dsp:txBody>
      <dsp:txXfrm>
        <a:off x="0" y="2260102"/>
        <a:ext cx="6797675" cy="1129706"/>
      </dsp:txXfrm>
    </dsp:sp>
    <dsp:sp modelId="{2416E294-3258-4256-8423-AB557736B311}">
      <dsp:nvSpPr>
        <dsp:cNvPr id="0" name=""/>
        <dsp:cNvSpPr/>
      </dsp:nvSpPr>
      <dsp:spPr>
        <a:xfrm>
          <a:off x="0" y="3389809"/>
          <a:ext cx="6797675" cy="0"/>
        </a:xfrm>
        <a:prstGeom prst="line">
          <a:avLst/>
        </a:prstGeom>
        <a:solidFill>
          <a:schemeClr val="accent5">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93C694E-5FDE-4E46-AF1E-EDB0821050DF}">
      <dsp:nvSpPr>
        <dsp:cNvPr id="0" name=""/>
        <dsp:cNvSpPr/>
      </dsp:nvSpPr>
      <dsp:spPr>
        <a:xfrm>
          <a:off x="0" y="3389809"/>
          <a:ext cx="6797675" cy="11297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solidFill>
                <a:schemeClr val="tx1"/>
              </a:solidFill>
              <a:latin typeface="Arial"/>
              <a:cs typeface="Arial"/>
            </a:rPr>
            <a:t>Understanding this relationship allows for strategic content planning, ensuring optimal engagement based on video duration.</a:t>
          </a:r>
        </a:p>
      </dsp:txBody>
      <dsp:txXfrm>
        <a:off x="0" y="3389809"/>
        <a:ext cx="6797675" cy="1129706"/>
      </dsp:txXfrm>
    </dsp:sp>
    <dsp:sp modelId="{69DEA303-B293-4D9D-A59E-2D679940BDE3}">
      <dsp:nvSpPr>
        <dsp:cNvPr id="0" name=""/>
        <dsp:cNvSpPr/>
      </dsp:nvSpPr>
      <dsp:spPr>
        <a:xfrm>
          <a:off x="0" y="4519515"/>
          <a:ext cx="6797675" cy="0"/>
        </a:xfrm>
        <a:prstGeom prst="line">
          <a:avLst/>
        </a:prstGeom>
        <a:solidFill>
          <a:schemeClr val="accent6">
            <a:hueOff val="0"/>
            <a:satOff val="0"/>
            <a:lumOff val="0"/>
            <a:alphaOff val="0"/>
          </a:schemeClr>
        </a:solidFill>
        <a:ln w="15875"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0334BC3-20A2-484D-9B88-1BA5ABAFD74B}">
      <dsp:nvSpPr>
        <dsp:cNvPr id="0" name=""/>
        <dsp:cNvSpPr/>
      </dsp:nvSpPr>
      <dsp:spPr>
        <a:xfrm>
          <a:off x="0" y="4519515"/>
          <a:ext cx="6797675" cy="11297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endParaRPr lang="en-US" sz="1800" kern="1200">
            <a:solidFill>
              <a:schemeClr val="tx1"/>
            </a:solidFill>
            <a:latin typeface="Arial"/>
            <a:cs typeface="Arial"/>
          </a:endParaRPr>
        </a:p>
        <a:p>
          <a:pPr marL="0" lvl="0" indent="0" defTabSz="800100">
            <a:lnSpc>
              <a:spcPct val="90000"/>
            </a:lnSpc>
            <a:spcBef>
              <a:spcPct val="0"/>
            </a:spcBef>
            <a:spcAft>
              <a:spcPct val="35000"/>
            </a:spcAft>
            <a:buNone/>
          </a:pPr>
          <a:endParaRPr lang="en-US" sz="1800" kern="1200">
            <a:solidFill>
              <a:schemeClr val="tx1"/>
            </a:solidFill>
            <a:latin typeface="Arial"/>
            <a:cs typeface="Arial"/>
          </a:endParaRPr>
        </a:p>
      </dsp:txBody>
      <dsp:txXfrm>
        <a:off x="0" y="4519515"/>
        <a:ext cx="6797675" cy="1129706"/>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jpeg>
</file>

<file path=ppt/media/image13.png>
</file>

<file path=ppt/media/image2.png>
</file>

<file path=ppt/media/image3.png>
</file>

<file path=ppt/media/image4.png>
</file>

<file path=ppt/media/image5.gif>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12/7/23</a:t>
            </a:fld>
            <a:endParaRPr lang="en-US"/>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9290653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12/7/23</a:t>
            </a:fld>
            <a:endParaRPr lang="en-US"/>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9606698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12/7/23</a:t>
            </a:fld>
            <a:endParaRPr lang="en-US"/>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763602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12/7/23</a:t>
            </a:fld>
            <a:endParaRPr lang="en-US"/>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4353480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12/7/23</a:t>
            </a:fld>
            <a:endParaRPr lang="en-US"/>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823300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12/7/23</a:t>
            </a:fld>
            <a:endParaRPr lang="en-US"/>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617148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12/7/23</a:t>
            </a:fld>
            <a:endParaRPr lang="en-US"/>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685442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12/7/23</a:t>
            </a:fld>
            <a:endParaRPr lang="en-US"/>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923767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12/7/23</a:t>
            </a:fld>
            <a:endParaRPr lang="en-US"/>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89582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12/7/23</a:t>
            </a:fld>
            <a:endParaRPr lang="en-US"/>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a:p>
        </p:txBody>
      </p:sp>
    </p:spTree>
    <p:extLst>
      <p:ext uri="{BB962C8B-B14F-4D97-AF65-F5344CB8AC3E}">
        <p14:creationId xmlns:p14="http://schemas.microsoft.com/office/powerpoint/2010/main" val="4415863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12/7/23</a:t>
            </a:fld>
            <a:endParaRPr lang="en-US"/>
          </a:p>
        </p:txBody>
      </p:sp>
      <p:sp>
        <p:nvSpPr>
          <p:cNvPr id="6" name="Footer Placeholder 5"/>
          <p:cNvSpPr>
            <a:spLocks noGrp="1"/>
          </p:cNvSpPr>
          <p:nvPr>
            <p:ph type="ftr" sz="quarter" idx="11"/>
          </p:nvPr>
        </p:nvSpPr>
        <p:spPr>
          <a:xfrm>
            <a:off x="1097279" y="6446838"/>
            <a:ext cx="6818262" cy="365125"/>
          </a:xfr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511179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12/7/23</a:t>
            </a:fld>
            <a:endParaRPr lang="en-US"/>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2233237"/>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90000"/>
        </a:lnSpc>
        <a:spcBef>
          <a:spcPct val="0"/>
        </a:spcBef>
        <a:buNone/>
        <a:defRPr sz="53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4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20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90BAFCD-EA0A-47F4-8B00-AAB1E67A90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ed text on a black background&#10;&#10;Description automatically generated">
            <a:extLst>
              <a:ext uri="{FF2B5EF4-FFF2-40B4-BE49-F238E27FC236}">
                <a16:creationId xmlns:a16="http://schemas.microsoft.com/office/drawing/2014/main" id="{36682B94-C491-8082-21F3-D33004034BF3}"/>
              </a:ext>
            </a:extLst>
          </p:cNvPr>
          <p:cNvPicPr>
            <a:picLocks noChangeAspect="1"/>
          </p:cNvPicPr>
          <p:nvPr/>
        </p:nvPicPr>
        <p:blipFill>
          <a:blip r:embed="rId2"/>
          <a:stretch>
            <a:fillRect/>
          </a:stretch>
        </p:blipFill>
        <p:spPr>
          <a:xfrm>
            <a:off x="1788709" y="643538"/>
            <a:ext cx="8615682" cy="3618586"/>
          </a:xfrm>
          <a:prstGeom prst="rect">
            <a:avLst/>
          </a:prstGeom>
        </p:spPr>
      </p:pic>
      <p:sp>
        <p:nvSpPr>
          <p:cNvPr id="12" name="Rectangle 11">
            <a:extLst>
              <a:ext uri="{FF2B5EF4-FFF2-40B4-BE49-F238E27FC236}">
                <a16:creationId xmlns:a16="http://schemas.microsoft.com/office/drawing/2014/main" id="{2F9C61D6-37CC-4AD4-83C3-022D08874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4551037"/>
            <a:ext cx="12192000" cy="230696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59E2C842-6174-B4DE-59C9-FD533515F394}"/>
              </a:ext>
            </a:extLst>
          </p:cNvPr>
          <p:cNvSpPr>
            <a:spLocks noGrp="1"/>
          </p:cNvSpPr>
          <p:nvPr>
            <p:ph type="ctrTitle"/>
          </p:nvPr>
        </p:nvSpPr>
        <p:spPr>
          <a:xfrm>
            <a:off x="489335" y="4916705"/>
            <a:ext cx="7473918" cy="1530133"/>
          </a:xfrm>
        </p:spPr>
        <p:txBody>
          <a:bodyPr anchor="ctr">
            <a:normAutofit/>
          </a:bodyPr>
          <a:lstStyle/>
          <a:p>
            <a:pPr algn="r"/>
            <a:r>
              <a:rPr lang="en-US" sz="4800">
                <a:solidFill>
                  <a:srgbClr val="FFFFFF"/>
                </a:solidFill>
                <a:ea typeface="+mj-lt"/>
                <a:cs typeface="+mj-lt"/>
              </a:rPr>
              <a:t>NETFLIX MOVIES AND TV SHOWS</a:t>
            </a:r>
            <a:endParaRPr lang="en-US"/>
          </a:p>
        </p:txBody>
      </p:sp>
      <p:sp>
        <p:nvSpPr>
          <p:cNvPr id="3" name="Subtitle 2">
            <a:extLst>
              <a:ext uri="{FF2B5EF4-FFF2-40B4-BE49-F238E27FC236}">
                <a16:creationId xmlns:a16="http://schemas.microsoft.com/office/drawing/2014/main" id="{A53662F3-0C7C-0EC0-46B1-C9653F8B1567}"/>
              </a:ext>
            </a:extLst>
          </p:cNvPr>
          <p:cNvSpPr>
            <a:spLocks noGrp="1"/>
          </p:cNvSpPr>
          <p:nvPr>
            <p:ph type="subTitle" idx="1"/>
          </p:nvPr>
        </p:nvSpPr>
        <p:spPr>
          <a:xfrm>
            <a:off x="8288040" y="4928681"/>
            <a:ext cx="3271059" cy="1495139"/>
          </a:xfrm>
        </p:spPr>
        <p:txBody>
          <a:bodyPr anchor="ctr">
            <a:normAutofit/>
          </a:bodyPr>
          <a:lstStyle/>
          <a:p>
            <a:r>
              <a:rPr lang="en-US" sz="1800">
                <a:solidFill>
                  <a:srgbClr val="FFFFFF"/>
                </a:solidFill>
                <a:ea typeface="+mn-lt"/>
                <a:cs typeface="+mn-lt"/>
              </a:rPr>
              <a:t>Group Project: A Comprehensive Analysis of Netflix Titles </a:t>
            </a:r>
            <a:endParaRPr lang="en-US"/>
          </a:p>
        </p:txBody>
      </p:sp>
      <p:cxnSp>
        <p:nvCxnSpPr>
          <p:cNvPr id="14" name="Straight Connector 13">
            <a:extLst>
              <a:ext uri="{FF2B5EF4-FFF2-40B4-BE49-F238E27FC236}">
                <a16:creationId xmlns:a16="http://schemas.microsoft.com/office/drawing/2014/main" id="{2669285E-35F6-4010-B084-229A808458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47" y="5676251"/>
            <a:ext cx="1188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99850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33428ACC-71EC-4171-9527-10983BA6B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E2C842-6174-B4DE-59C9-FD533515F394}"/>
              </a:ext>
            </a:extLst>
          </p:cNvPr>
          <p:cNvSpPr>
            <a:spLocks noGrp="1"/>
          </p:cNvSpPr>
          <p:nvPr>
            <p:ph type="ctrTitle"/>
          </p:nvPr>
        </p:nvSpPr>
        <p:spPr>
          <a:xfrm>
            <a:off x="8437032" y="631700"/>
            <a:ext cx="3401961" cy="3494790"/>
          </a:xfrm>
        </p:spPr>
        <p:txBody>
          <a:bodyPr>
            <a:noAutofit/>
          </a:bodyPr>
          <a:lstStyle/>
          <a:p>
            <a:r>
              <a:rPr lang="en-US" sz="4800">
                <a:ea typeface="+mj-lt"/>
                <a:cs typeface="+mj-lt"/>
              </a:rPr>
              <a:t>Exploring the Relationship: Duration of Show vs Rating</a:t>
            </a:r>
          </a:p>
        </p:txBody>
      </p:sp>
      <p:sp>
        <p:nvSpPr>
          <p:cNvPr id="3" name="Subtitle 2">
            <a:extLst>
              <a:ext uri="{FF2B5EF4-FFF2-40B4-BE49-F238E27FC236}">
                <a16:creationId xmlns:a16="http://schemas.microsoft.com/office/drawing/2014/main" id="{A53662F3-0C7C-0EC0-46B1-C9653F8B1567}"/>
              </a:ext>
            </a:extLst>
          </p:cNvPr>
          <p:cNvSpPr>
            <a:spLocks noGrp="1"/>
          </p:cNvSpPr>
          <p:nvPr>
            <p:ph type="subTitle" idx="1"/>
          </p:nvPr>
        </p:nvSpPr>
        <p:spPr>
          <a:xfrm>
            <a:off x="8429634" y="4440825"/>
            <a:ext cx="3410592" cy="1356984"/>
          </a:xfrm>
        </p:spPr>
        <p:txBody>
          <a:bodyPr vert="horz" lIns="91440" tIns="45720" rIns="91440" bIns="45720" rtlCol="0" anchor="t">
            <a:noAutofit/>
          </a:bodyPr>
          <a:lstStyle/>
          <a:p>
            <a:r>
              <a:rPr lang="en-US" sz="2000">
                <a:solidFill>
                  <a:schemeClr val="tx1">
                    <a:lumMod val="85000"/>
                    <a:lumOff val="15000"/>
                  </a:schemeClr>
                </a:solidFill>
                <a:ea typeface="+mn-lt"/>
                <a:cs typeface="+mn-lt"/>
              </a:rPr>
              <a:t>Decoding Impact: Duration's Influence on Ratings</a:t>
            </a:r>
            <a:endParaRPr lang="en-US">
              <a:solidFill>
                <a:schemeClr val="tx1">
                  <a:lumMod val="85000"/>
                  <a:lumOff val="15000"/>
                </a:schemeClr>
              </a:solidFill>
            </a:endParaRPr>
          </a:p>
        </p:txBody>
      </p:sp>
      <p:cxnSp>
        <p:nvCxnSpPr>
          <p:cNvPr id="21" name="Straight Connector 20">
            <a:extLst>
              <a:ext uri="{FF2B5EF4-FFF2-40B4-BE49-F238E27FC236}">
                <a16:creationId xmlns:a16="http://schemas.microsoft.com/office/drawing/2014/main" id="{BA22713B-ABB6-4391-97F9-0449A2B9B6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209305" y="4294754"/>
            <a:ext cx="32004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8D4480B4-953D-41FA-9052-09AB3A026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5" name="Picture 4" descr="A graph of a number of rating&#10;&#10;Description automatically generated">
            <a:extLst>
              <a:ext uri="{FF2B5EF4-FFF2-40B4-BE49-F238E27FC236}">
                <a16:creationId xmlns:a16="http://schemas.microsoft.com/office/drawing/2014/main" id="{9694E4C5-C944-58EA-EA3A-A8B143A25E40}"/>
              </a:ext>
            </a:extLst>
          </p:cNvPr>
          <p:cNvPicPr>
            <a:picLocks noChangeAspect="1"/>
          </p:cNvPicPr>
          <p:nvPr/>
        </p:nvPicPr>
        <p:blipFill rotWithShape="1">
          <a:blip r:embed="rId2"/>
          <a:srcRect l="2467" r="5991" b="-156"/>
          <a:stretch/>
        </p:blipFill>
        <p:spPr>
          <a:xfrm>
            <a:off x="2174" y="632991"/>
            <a:ext cx="8357954" cy="5156214"/>
          </a:xfrm>
          <a:prstGeom prst="rect">
            <a:avLst/>
          </a:prstGeom>
        </p:spPr>
      </p:pic>
    </p:spTree>
    <p:extLst>
      <p:ext uri="{BB962C8B-B14F-4D97-AF65-F5344CB8AC3E}">
        <p14:creationId xmlns:p14="http://schemas.microsoft.com/office/powerpoint/2010/main" val="41548804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45" name="Straight Connector 44">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47" name="Rectangle 46">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8" name="TextBox 37">
            <a:extLst>
              <a:ext uri="{FF2B5EF4-FFF2-40B4-BE49-F238E27FC236}">
                <a16:creationId xmlns:a16="http://schemas.microsoft.com/office/drawing/2014/main" id="{8593F816-8C08-8C11-6692-0CC1EAC7D3FE}"/>
              </a:ext>
            </a:extLst>
          </p:cNvPr>
          <p:cNvSpPr txBox="1"/>
          <p:nvPr/>
        </p:nvSpPr>
        <p:spPr>
          <a:xfrm>
            <a:off x="492370" y="516835"/>
            <a:ext cx="3084844" cy="5772840"/>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4800" spc="-50">
                <a:solidFill>
                  <a:schemeClr val="bg1"/>
                </a:solidFill>
                <a:ea typeface="+mn-lt"/>
                <a:cs typeface="+mn-lt"/>
              </a:rPr>
              <a:t>Analyzing the Impact of Duration on number of ratings</a:t>
            </a:r>
            <a:endParaRPr lang="en-US">
              <a:solidFill>
                <a:schemeClr val="bg1"/>
              </a:solidFill>
              <a:ea typeface="+mn-lt"/>
              <a:cs typeface="+mn-lt"/>
            </a:endParaRPr>
          </a:p>
        </p:txBody>
      </p:sp>
      <p:graphicFrame>
        <p:nvGraphicFramePr>
          <p:cNvPr id="31" name="TextBox 7">
            <a:extLst>
              <a:ext uri="{FF2B5EF4-FFF2-40B4-BE49-F238E27FC236}">
                <a16:creationId xmlns:a16="http://schemas.microsoft.com/office/drawing/2014/main" id="{2BCF9385-09D4-0A17-F74E-8FDB75FC57D2}"/>
              </a:ext>
            </a:extLst>
          </p:cNvPr>
          <p:cNvGraphicFramePr/>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390292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39" name="Straight Connector 38">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10" name="Picture 9" descr="A screen with red text&#10;&#10;Description automatically generated">
            <a:extLst>
              <a:ext uri="{FF2B5EF4-FFF2-40B4-BE49-F238E27FC236}">
                <a16:creationId xmlns:a16="http://schemas.microsoft.com/office/drawing/2014/main" id="{82B3F18B-49B6-A1F8-161E-1F7A781F0C68}"/>
              </a:ext>
            </a:extLst>
          </p:cNvPr>
          <p:cNvPicPr>
            <a:picLocks noChangeAspect="1"/>
          </p:cNvPicPr>
          <p:nvPr/>
        </p:nvPicPr>
        <p:blipFill rotWithShape="1">
          <a:blip r:embed="rId2"/>
          <a:srcRect/>
          <a:stretch/>
        </p:blipFill>
        <p:spPr>
          <a:xfrm>
            <a:off x="-32" y="-1"/>
            <a:ext cx="12192031" cy="6858001"/>
          </a:xfrm>
          <a:prstGeom prst="rect">
            <a:avLst/>
          </a:prstGeom>
        </p:spPr>
      </p:pic>
      <p:sp>
        <p:nvSpPr>
          <p:cNvPr id="41" name="Rectangle 40">
            <a:extLst>
              <a:ext uri="{FF2B5EF4-FFF2-40B4-BE49-F238E27FC236}">
                <a16:creationId xmlns:a16="http://schemas.microsoft.com/office/drawing/2014/main" id="{B72BB70C-3B10-43FF-83F9-C064151F90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0"/>
            <a:ext cx="12188952" cy="1942924"/>
          </a:xfrm>
          <a:prstGeom prst="rect">
            <a:avLst/>
          </a:prstGeom>
          <a:gradFill>
            <a:gsLst>
              <a:gs pos="29000">
                <a:schemeClr val="tx1">
                  <a:alpha val="20000"/>
                </a:schemeClr>
              </a:gs>
              <a:gs pos="0">
                <a:schemeClr val="tx1">
                  <a:alpha val="0"/>
                </a:schemeClr>
              </a:gs>
              <a:gs pos="100000">
                <a:schemeClr val="tx1">
                  <a:alpha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9FE4A5-BD0E-3159-90BC-1E9B653444D9}"/>
              </a:ext>
            </a:extLst>
          </p:cNvPr>
          <p:cNvSpPr>
            <a:spLocks noGrp="1"/>
          </p:cNvSpPr>
          <p:nvPr>
            <p:ph type="title"/>
          </p:nvPr>
        </p:nvSpPr>
        <p:spPr>
          <a:xfrm>
            <a:off x="386224" y="457200"/>
            <a:ext cx="7604294" cy="1267871"/>
          </a:xfrm>
        </p:spPr>
        <p:txBody>
          <a:bodyPr vert="horz" lIns="91440" tIns="45720" rIns="91440" bIns="45720" rtlCol="0" anchor="ctr">
            <a:normAutofit/>
          </a:bodyPr>
          <a:lstStyle/>
          <a:p>
            <a:pPr algn="ctr"/>
            <a:r>
              <a:rPr lang="en-US" sz="2500">
                <a:solidFill>
                  <a:srgbClr val="FFFFFF"/>
                </a:solidFill>
              </a:rPr>
              <a:t>The Evolution of Netflix Entertainment: Analyzing Dynamic Ratings Trends for Shows and Movies Over Time</a:t>
            </a:r>
          </a:p>
        </p:txBody>
      </p:sp>
      <p:cxnSp>
        <p:nvCxnSpPr>
          <p:cNvPr id="43" name="Straight Connector 42">
            <a:extLst>
              <a:ext uri="{FF2B5EF4-FFF2-40B4-BE49-F238E27FC236}">
                <a16:creationId xmlns:a16="http://schemas.microsoft.com/office/drawing/2014/main" id="{D5B557D3-D7B4-404B-84A1-9BD182BE5B0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13" y="1097280"/>
            <a:ext cx="118872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B21FF648-687D-4B69-BB17-1F9649EF81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7" y="6400798"/>
            <a:ext cx="12188952" cy="457201"/>
          </a:xfrm>
          <a:prstGeom prst="rect">
            <a:avLst/>
          </a:prstGeom>
          <a:gradFill>
            <a:gsLst>
              <a:gs pos="66000">
                <a:srgbClr val="000000">
                  <a:alpha val="20000"/>
                </a:srgbClr>
              </a:gs>
              <a:gs pos="14000">
                <a:schemeClr val="tx1">
                  <a:alpha val="0"/>
                </a:schemeClr>
              </a:gs>
              <a:gs pos="100000">
                <a:schemeClr val="tx1">
                  <a:alpha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2406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A8E9C91B-7EAD-4562-AB0E-DFB9663AE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7" name="Picture 6" descr="A graph with red lines and numbers&#10;&#10;Description automatically generated">
            <a:extLst>
              <a:ext uri="{FF2B5EF4-FFF2-40B4-BE49-F238E27FC236}">
                <a16:creationId xmlns:a16="http://schemas.microsoft.com/office/drawing/2014/main" id="{30004904-7E1E-7665-747B-843ABD21C8F3}"/>
              </a:ext>
            </a:extLst>
          </p:cNvPr>
          <p:cNvPicPr>
            <a:picLocks noChangeAspect="1"/>
          </p:cNvPicPr>
          <p:nvPr/>
        </p:nvPicPr>
        <p:blipFill>
          <a:blip r:embed="rId2"/>
          <a:stretch>
            <a:fillRect/>
          </a:stretch>
        </p:blipFill>
        <p:spPr>
          <a:xfrm>
            <a:off x="4917" y="-4745"/>
            <a:ext cx="12182167" cy="6867486"/>
          </a:xfrm>
          <a:prstGeom prst="rect">
            <a:avLst/>
          </a:prstGeom>
        </p:spPr>
      </p:pic>
    </p:spTree>
    <p:extLst>
      <p:ext uri="{BB962C8B-B14F-4D97-AF65-F5344CB8AC3E}">
        <p14:creationId xmlns:p14="http://schemas.microsoft.com/office/powerpoint/2010/main" val="11118564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E2C842-6174-B4DE-59C9-FD533515F394}"/>
              </a:ext>
            </a:extLst>
          </p:cNvPr>
          <p:cNvSpPr>
            <a:spLocks noGrp="1"/>
          </p:cNvSpPr>
          <p:nvPr>
            <p:ph type="ctrTitle"/>
          </p:nvPr>
        </p:nvSpPr>
        <p:spPr>
          <a:xfrm>
            <a:off x="5289754" y="639097"/>
            <a:ext cx="6253317" cy="3686015"/>
          </a:xfrm>
        </p:spPr>
        <p:txBody>
          <a:bodyPr>
            <a:normAutofit/>
          </a:bodyPr>
          <a:lstStyle/>
          <a:p>
            <a:r>
              <a:rPr lang="en-US"/>
              <a:t>conclusion</a:t>
            </a:r>
          </a:p>
        </p:txBody>
      </p:sp>
      <p:pic>
        <p:nvPicPr>
          <p:cNvPr id="37" name="Picture 36" descr="Pen placed on top of a signature line">
            <a:extLst>
              <a:ext uri="{FF2B5EF4-FFF2-40B4-BE49-F238E27FC236}">
                <a16:creationId xmlns:a16="http://schemas.microsoft.com/office/drawing/2014/main" id="{96FEB48D-A9A4-C518-5E2F-692684CDA118}"/>
              </a:ext>
            </a:extLst>
          </p:cNvPr>
          <p:cNvPicPr>
            <a:picLocks noChangeAspect="1"/>
          </p:cNvPicPr>
          <p:nvPr/>
        </p:nvPicPr>
        <p:blipFill rotWithShape="1">
          <a:blip r:embed="rId2"/>
          <a:srcRect l="51736" r="-5" b="-5"/>
          <a:stretch/>
        </p:blipFill>
        <p:spPr>
          <a:xfrm>
            <a:off x="-1" y="2"/>
            <a:ext cx="4635315" cy="6400798"/>
          </a:xfrm>
          <a:prstGeom prst="rect">
            <a:avLst/>
          </a:prstGeom>
        </p:spPr>
      </p:pic>
      <p:cxnSp>
        <p:nvCxnSpPr>
          <p:cNvPr id="38" name="!!Straight Connector">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B0A5E7FB-1FB5-4C57-9C8C-70E550767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4344713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2" name="Straight Connector 11">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Content Placeholder 5" descr="A group of people sitting in a room watching a movie&#10;&#10;Description automatically generated">
            <a:extLst>
              <a:ext uri="{FF2B5EF4-FFF2-40B4-BE49-F238E27FC236}">
                <a16:creationId xmlns:a16="http://schemas.microsoft.com/office/drawing/2014/main" id="{DA9A7C9F-F4DF-BA8F-009B-D461F8F1FBA3}"/>
              </a:ext>
            </a:extLst>
          </p:cNvPr>
          <p:cNvPicPr>
            <a:picLocks noGrp="1" noChangeAspect="1"/>
          </p:cNvPicPr>
          <p:nvPr>
            <p:ph idx="1"/>
          </p:nvPr>
        </p:nvPicPr>
        <p:blipFill rotWithShape="1">
          <a:blip r:embed="rId2"/>
          <a:srcRect t="12399" b="15931"/>
          <a:stretch/>
        </p:blipFill>
        <p:spPr>
          <a:xfrm>
            <a:off x="-32" y="10"/>
            <a:ext cx="12192031" cy="4915066"/>
          </a:xfrm>
          <a:prstGeom prst="rect">
            <a:avLst/>
          </a:prstGeom>
        </p:spPr>
      </p:pic>
      <p:sp>
        <p:nvSpPr>
          <p:cNvPr id="17" name="Rectangle 16">
            <a:extLst>
              <a:ext uri="{FF2B5EF4-FFF2-40B4-BE49-F238E27FC236}">
                <a16:creationId xmlns:a16="http://schemas.microsoft.com/office/drawing/2014/main" id="{0B4FB531-34DA-4777-9BD5-5B885DC38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15076"/>
            <a:ext cx="12188952" cy="1942924"/>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CB226D7C-A58F-F9F5-6BC9-C593AB79B388}"/>
              </a:ext>
            </a:extLst>
          </p:cNvPr>
          <p:cNvSpPr>
            <a:spLocks noGrp="1"/>
          </p:cNvSpPr>
          <p:nvPr>
            <p:ph type="title"/>
          </p:nvPr>
        </p:nvSpPr>
        <p:spPr>
          <a:xfrm>
            <a:off x="828675" y="5120639"/>
            <a:ext cx="7137263" cy="1280161"/>
          </a:xfrm>
        </p:spPr>
        <p:txBody>
          <a:bodyPr vert="horz" lIns="91440" tIns="45720" rIns="91440" bIns="45720" rtlCol="0" anchor="ctr">
            <a:normAutofit/>
          </a:bodyPr>
          <a:lstStyle/>
          <a:p>
            <a:pPr algn="r"/>
            <a:r>
              <a:rPr lang="en-US" sz="4800">
                <a:solidFill>
                  <a:srgbClr val="FFFFFF"/>
                </a:solidFill>
              </a:rPr>
              <a:t>Thank you!</a:t>
            </a:r>
          </a:p>
        </p:txBody>
      </p:sp>
      <p:cxnSp>
        <p:nvCxnSpPr>
          <p:cNvPr id="19" name="Straight Connector 18">
            <a:extLst>
              <a:ext uri="{FF2B5EF4-FFF2-40B4-BE49-F238E27FC236}">
                <a16:creationId xmlns:a16="http://schemas.microsoft.com/office/drawing/2014/main" id="{D5B557D3-D7B4-404B-84A1-9BD182BE5B0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13" y="5760720"/>
            <a:ext cx="1188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7916470"/>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90BAFCD-EA0A-47F4-8B00-AAB1E67A90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9C61D6-37CC-4AD4-83C3-022D08874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4551037"/>
            <a:ext cx="12192000" cy="230696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59E2C842-6174-B4DE-59C9-FD533515F394}"/>
              </a:ext>
            </a:extLst>
          </p:cNvPr>
          <p:cNvSpPr>
            <a:spLocks noGrp="1"/>
          </p:cNvSpPr>
          <p:nvPr>
            <p:ph type="ctrTitle"/>
          </p:nvPr>
        </p:nvSpPr>
        <p:spPr>
          <a:xfrm>
            <a:off x="632900" y="4905662"/>
            <a:ext cx="7330353" cy="1541176"/>
          </a:xfrm>
        </p:spPr>
        <p:txBody>
          <a:bodyPr anchor="ctr">
            <a:normAutofit/>
          </a:bodyPr>
          <a:lstStyle/>
          <a:p>
            <a:pPr algn="r"/>
            <a:r>
              <a:rPr lang="en-US" sz="4800">
                <a:solidFill>
                  <a:srgbClr val="FFFFFF"/>
                </a:solidFill>
              </a:rPr>
              <a:t>AGENDA</a:t>
            </a:r>
          </a:p>
        </p:txBody>
      </p:sp>
      <p:sp>
        <p:nvSpPr>
          <p:cNvPr id="3" name="Subtitle 2">
            <a:extLst>
              <a:ext uri="{FF2B5EF4-FFF2-40B4-BE49-F238E27FC236}">
                <a16:creationId xmlns:a16="http://schemas.microsoft.com/office/drawing/2014/main" id="{A53662F3-0C7C-0EC0-46B1-C9653F8B1567}"/>
              </a:ext>
            </a:extLst>
          </p:cNvPr>
          <p:cNvSpPr>
            <a:spLocks noGrp="1"/>
          </p:cNvSpPr>
          <p:nvPr>
            <p:ph type="subTitle" idx="1"/>
          </p:nvPr>
        </p:nvSpPr>
        <p:spPr>
          <a:xfrm>
            <a:off x="8288040" y="4928681"/>
            <a:ext cx="3271059" cy="1495139"/>
          </a:xfrm>
        </p:spPr>
        <p:txBody>
          <a:bodyPr anchor="ctr">
            <a:normAutofit/>
          </a:bodyPr>
          <a:lstStyle/>
          <a:p>
            <a:r>
              <a:rPr lang="en-US" sz="1800">
                <a:solidFill>
                  <a:srgbClr val="FFFFFF"/>
                </a:solidFill>
                <a:ea typeface="+mn-lt"/>
                <a:cs typeface="+mn-lt"/>
              </a:rPr>
              <a:t>Navigating the Chapters of Insight</a:t>
            </a:r>
            <a:endParaRPr lang="en-US"/>
          </a:p>
        </p:txBody>
      </p:sp>
      <p:cxnSp>
        <p:nvCxnSpPr>
          <p:cNvPr id="14" name="Straight Connector 13">
            <a:extLst>
              <a:ext uri="{FF2B5EF4-FFF2-40B4-BE49-F238E27FC236}">
                <a16:creationId xmlns:a16="http://schemas.microsoft.com/office/drawing/2014/main" id="{2669285E-35F6-4010-B084-229A808458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47" y="5676251"/>
            <a:ext cx="1188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 name="Picture 3" descr="A sticker with text on it&#10;&#10;Description automatically generated">
            <a:extLst>
              <a:ext uri="{FF2B5EF4-FFF2-40B4-BE49-F238E27FC236}">
                <a16:creationId xmlns:a16="http://schemas.microsoft.com/office/drawing/2014/main" id="{2503BB6A-863A-4563-A7DB-83C4350831EB}"/>
              </a:ext>
            </a:extLst>
          </p:cNvPr>
          <p:cNvPicPr>
            <a:picLocks noChangeAspect="1"/>
          </p:cNvPicPr>
          <p:nvPr/>
        </p:nvPicPr>
        <p:blipFill>
          <a:blip r:embed="rId2"/>
          <a:stretch>
            <a:fillRect/>
          </a:stretch>
        </p:blipFill>
        <p:spPr>
          <a:xfrm>
            <a:off x="6155184" y="488654"/>
            <a:ext cx="6096000" cy="4060769"/>
          </a:xfrm>
          <a:prstGeom prst="rect">
            <a:avLst/>
          </a:prstGeom>
        </p:spPr>
      </p:pic>
      <p:sp>
        <p:nvSpPr>
          <p:cNvPr id="7" name="TextBox 6">
            <a:extLst>
              <a:ext uri="{FF2B5EF4-FFF2-40B4-BE49-F238E27FC236}">
                <a16:creationId xmlns:a16="http://schemas.microsoft.com/office/drawing/2014/main" id="{E4DAA4CF-4239-D271-54C5-48DC6CF49514}"/>
              </a:ext>
            </a:extLst>
          </p:cNvPr>
          <p:cNvSpPr txBox="1"/>
          <p:nvPr/>
        </p:nvSpPr>
        <p:spPr>
          <a:xfrm>
            <a:off x="382609" y="273728"/>
            <a:ext cx="5617215" cy="35086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u="sng"/>
              <a:t>Agenda</a:t>
            </a:r>
            <a:r>
              <a:rPr lang="en-US" sz="2800" b="1"/>
              <a:t> </a:t>
            </a:r>
          </a:p>
          <a:p>
            <a:endParaRPr lang="en-US"/>
          </a:p>
          <a:p>
            <a:endParaRPr lang="en-US"/>
          </a:p>
          <a:p>
            <a:endParaRPr lang="en-US"/>
          </a:p>
          <a:p>
            <a:pPr marL="342900" indent="-342900">
              <a:buFont typeface="Arial"/>
              <a:buChar char="•"/>
            </a:pPr>
            <a:r>
              <a:rPr lang="en-US" sz="2000" b="1">
                <a:ea typeface="+mn-lt"/>
                <a:cs typeface="+mn-lt"/>
              </a:rPr>
              <a:t>Description</a:t>
            </a:r>
          </a:p>
          <a:p>
            <a:pPr marL="342900" indent="-342900">
              <a:buFont typeface="Arial"/>
              <a:buChar char="•"/>
            </a:pPr>
            <a:r>
              <a:rPr lang="en-US" sz="2000" b="1">
                <a:ea typeface="+mn-lt"/>
                <a:cs typeface="+mn-lt"/>
              </a:rPr>
              <a:t>Overview of the Dataset</a:t>
            </a:r>
            <a:endParaRPr lang="en-US" sz="2000" b="1"/>
          </a:p>
          <a:p>
            <a:pPr marL="342900" indent="-342900">
              <a:buFont typeface="Arial"/>
              <a:buChar char="•"/>
            </a:pPr>
            <a:r>
              <a:rPr lang="en-US" sz="2000" b="1">
                <a:ea typeface="+mn-lt"/>
                <a:cs typeface="+mn-lt"/>
              </a:rPr>
              <a:t>Scope of Analysis</a:t>
            </a:r>
            <a:endParaRPr lang="en-US" sz="2000" b="1"/>
          </a:p>
          <a:p>
            <a:pPr marL="342900" indent="-342900">
              <a:buFont typeface="Arial"/>
              <a:buChar char="•"/>
            </a:pPr>
            <a:r>
              <a:rPr lang="en-US" sz="2000" b="1">
                <a:ea typeface="+mn-lt"/>
                <a:cs typeface="+mn-lt"/>
              </a:rPr>
              <a:t>Unveiling Patterns</a:t>
            </a:r>
            <a:endParaRPr lang="en-US" sz="2000" b="1"/>
          </a:p>
          <a:p>
            <a:pPr marL="342900" indent="-342900">
              <a:buFont typeface="Arial"/>
              <a:buChar char="•"/>
            </a:pPr>
            <a:r>
              <a:rPr lang="en-US" sz="2000" b="1"/>
              <a:t>Conclusion</a:t>
            </a:r>
          </a:p>
          <a:p>
            <a:endParaRPr lang="en-US"/>
          </a:p>
          <a:p>
            <a:endParaRPr lang="en-US"/>
          </a:p>
        </p:txBody>
      </p:sp>
    </p:spTree>
    <p:extLst>
      <p:ext uri="{BB962C8B-B14F-4D97-AF65-F5344CB8AC3E}">
        <p14:creationId xmlns:p14="http://schemas.microsoft.com/office/powerpoint/2010/main" val="4466805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90BAFCD-EA0A-47F4-8B00-AAB1E67A90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9C61D6-37CC-4AD4-83C3-022D08874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4551037"/>
            <a:ext cx="12192000" cy="230696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59E2C842-6174-B4DE-59C9-FD533515F394}"/>
              </a:ext>
            </a:extLst>
          </p:cNvPr>
          <p:cNvSpPr>
            <a:spLocks noGrp="1"/>
          </p:cNvSpPr>
          <p:nvPr>
            <p:ph type="ctrTitle"/>
          </p:nvPr>
        </p:nvSpPr>
        <p:spPr>
          <a:xfrm>
            <a:off x="632900" y="4905662"/>
            <a:ext cx="7330353" cy="1541176"/>
          </a:xfrm>
        </p:spPr>
        <p:txBody>
          <a:bodyPr anchor="ctr">
            <a:normAutofit/>
          </a:bodyPr>
          <a:lstStyle/>
          <a:p>
            <a:pPr algn="r"/>
            <a:r>
              <a:rPr lang="en-US" sz="4800">
                <a:solidFill>
                  <a:srgbClr val="FFFFFF"/>
                </a:solidFill>
              </a:rPr>
              <a:t>INTRODUCTION</a:t>
            </a:r>
          </a:p>
        </p:txBody>
      </p:sp>
      <p:sp>
        <p:nvSpPr>
          <p:cNvPr id="3" name="Subtitle 2">
            <a:extLst>
              <a:ext uri="{FF2B5EF4-FFF2-40B4-BE49-F238E27FC236}">
                <a16:creationId xmlns:a16="http://schemas.microsoft.com/office/drawing/2014/main" id="{A53662F3-0C7C-0EC0-46B1-C9653F8B1567}"/>
              </a:ext>
            </a:extLst>
          </p:cNvPr>
          <p:cNvSpPr>
            <a:spLocks noGrp="1"/>
          </p:cNvSpPr>
          <p:nvPr>
            <p:ph type="subTitle" idx="1"/>
          </p:nvPr>
        </p:nvSpPr>
        <p:spPr>
          <a:xfrm>
            <a:off x="8288040" y="4928681"/>
            <a:ext cx="3271059" cy="1495139"/>
          </a:xfrm>
        </p:spPr>
        <p:txBody>
          <a:bodyPr anchor="ctr">
            <a:normAutofit/>
          </a:bodyPr>
          <a:lstStyle/>
          <a:p>
            <a:r>
              <a:rPr lang="en-US" sz="1800">
                <a:solidFill>
                  <a:srgbClr val="FFFFFF"/>
                </a:solidFill>
              </a:rPr>
              <a:t>Why this dataset?</a:t>
            </a:r>
          </a:p>
        </p:txBody>
      </p:sp>
      <p:cxnSp>
        <p:nvCxnSpPr>
          <p:cNvPr id="14" name="Straight Connector 13">
            <a:extLst>
              <a:ext uri="{FF2B5EF4-FFF2-40B4-BE49-F238E27FC236}">
                <a16:creationId xmlns:a16="http://schemas.microsoft.com/office/drawing/2014/main" id="{2669285E-35F6-4010-B084-229A808458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47" y="5676251"/>
            <a:ext cx="1188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25A1AA63-BC34-BE77-6E09-FB16A24C4C1A}"/>
              </a:ext>
            </a:extLst>
          </p:cNvPr>
          <p:cNvSpPr txBox="1"/>
          <p:nvPr/>
        </p:nvSpPr>
        <p:spPr>
          <a:xfrm>
            <a:off x="407175" y="395541"/>
            <a:ext cx="5667929" cy="34778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u="sng"/>
              <a:t>Netflix: A Brief Description</a:t>
            </a:r>
            <a:endParaRPr lang="en-US" sz="3200" u="sng"/>
          </a:p>
          <a:p>
            <a:endParaRPr lang="en-US"/>
          </a:p>
          <a:p>
            <a:endParaRPr lang="en-US"/>
          </a:p>
          <a:p>
            <a:endParaRPr lang="en-US"/>
          </a:p>
          <a:p>
            <a:pPr marL="342900" indent="-342900">
              <a:buFont typeface="Arial"/>
              <a:buChar char="•"/>
            </a:pPr>
            <a:r>
              <a:rPr lang="en-US" sz="2000" b="1"/>
              <a:t>Origins and Evolution</a:t>
            </a:r>
          </a:p>
          <a:p>
            <a:pPr marL="342900" indent="-342900">
              <a:buFont typeface="Arial"/>
              <a:buChar char="•"/>
            </a:pPr>
            <a:r>
              <a:rPr lang="en-US" sz="2000" b="1">
                <a:ea typeface="+mn-lt"/>
                <a:cs typeface="+mn-lt"/>
              </a:rPr>
              <a:t>Content Revolution</a:t>
            </a:r>
            <a:endParaRPr lang="en-US" sz="2000" b="1"/>
          </a:p>
          <a:p>
            <a:pPr marL="342900" indent="-342900">
              <a:buFont typeface="Arial"/>
              <a:buChar char="•"/>
            </a:pPr>
            <a:r>
              <a:rPr lang="en-US" sz="2000" b="1">
                <a:ea typeface="+mn-lt"/>
                <a:cs typeface="+mn-lt"/>
              </a:rPr>
              <a:t>Global Reach</a:t>
            </a:r>
          </a:p>
          <a:p>
            <a:pPr marL="342900" indent="-342900">
              <a:buFont typeface="Arial"/>
              <a:buChar char="•"/>
            </a:pPr>
            <a:r>
              <a:rPr lang="en-US" sz="2000" b="1">
                <a:ea typeface="+mn-lt"/>
                <a:cs typeface="+mn-lt"/>
              </a:rPr>
              <a:t>Why this dataset?</a:t>
            </a:r>
          </a:p>
          <a:p>
            <a:pPr marL="285750" indent="-285750" algn="ctr">
              <a:buFont typeface="Arial"/>
              <a:buChar char="•"/>
            </a:pPr>
            <a:endParaRPr lang="en-US"/>
          </a:p>
          <a:p>
            <a:pPr algn="ctr"/>
            <a:endParaRPr lang="en-US"/>
          </a:p>
          <a:p>
            <a:pPr algn="ctr"/>
            <a:endParaRPr lang="en-US"/>
          </a:p>
        </p:txBody>
      </p:sp>
      <p:pic>
        <p:nvPicPr>
          <p:cNvPr id="4" name="Picture 3" descr="A screen shot of a television screen&#10;&#10;Description automatically generated">
            <a:extLst>
              <a:ext uri="{FF2B5EF4-FFF2-40B4-BE49-F238E27FC236}">
                <a16:creationId xmlns:a16="http://schemas.microsoft.com/office/drawing/2014/main" id="{711C24C4-0959-BA41-B92E-E87A23D0FB93}"/>
              </a:ext>
            </a:extLst>
          </p:cNvPr>
          <p:cNvPicPr>
            <a:picLocks noChangeAspect="1"/>
          </p:cNvPicPr>
          <p:nvPr/>
        </p:nvPicPr>
        <p:blipFill>
          <a:blip r:embed="rId2"/>
          <a:stretch>
            <a:fillRect/>
          </a:stretch>
        </p:blipFill>
        <p:spPr>
          <a:xfrm>
            <a:off x="6416433" y="164794"/>
            <a:ext cx="5653699" cy="4188086"/>
          </a:xfrm>
          <a:prstGeom prst="rect">
            <a:avLst/>
          </a:prstGeom>
        </p:spPr>
      </p:pic>
    </p:spTree>
    <p:extLst>
      <p:ext uri="{BB962C8B-B14F-4D97-AF65-F5344CB8AC3E}">
        <p14:creationId xmlns:p14="http://schemas.microsoft.com/office/powerpoint/2010/main" val="25080108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90BAFCD-EA0A-47F4-8B00-AAB1E67A90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9C61D6-37CC-4AD4-83C3-022D08874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4551037"/>
            <a:ext cx="12192000" cy="230696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59E2C842-6174-B4DE-59C9-FD533515F394}"/>
              </a:ext>
            </a:extLst>
          </p:cNvPr>
          <p:cNvSpPr>
            <a:spLocks noGrp="1"/>
          </p:cNvSpPr>
          <p:nvPr>
            <p:ph type="ctrTitle"/>
          </p:nvPr>
        </p:nvSpPr>
        <p:spPr>
          <a:xfrm>
            <a:off x="632900" y="4905662"/>
            <a:ext cx="7330353" cy="1541176"/>
          </a:xfrm>
        </p:spPr>
        <p:txBody>
          <a:bodyPr anchor="ctr">
            <a:normAutofit/>
          </a:bodyPr>
          <a:lstStyle/>
          <a:p>
            <a:pPr algn="r"/>
            <a:r>
              <a:rPr lang="en-US" sz="4800">
                <a:solidFill>
                  <a:srgbClr val="FFFFFF"/>
                </a:solidFill>
              </a:rPr>
              <a:t>DATASET OVERVIEW</a:t>
            </a:r>
          </a:p>
        </p:txBody>
      </p:sp>
      <p:sp>
        <p:nvSpPr>
          <p:cNvPr id="3" name="Subtitle 2">
            <a:extLst>
              <a:ext uri="{FF2B5EF4-FFF2-40B4-BE49-F238E27FC236}">
                <a16:creationId xmlns:a16="http://schemas.microsoft.com/office/drawing/2014/main" id="{A53662F3-0C7C-0EC0-46B1-C9653F8B1567}"/>
              </a:ext>
            </a:extLst>
          </p:cNvPr>
          <p:cNvSpPr>
            <a:spLocks noGrp="1"/>
          </p:cNvSpPr>
          <p:nvPr>
            <p:ph type="subTitle" idx="1"/>
          </p:nvPr>
        </p:nvSpPr>
        <p:spPr>
          <a:xfrm>
            <a:off x="8288040" y="4928681"/>
            <a:ext cx="3271059" cy="1495139"/>
          </a:xfrm>
        </p:spPr>
        <p:txBody>
          <a:bodyPr anchor="ctr">
            <a:normAutofit/>
          </a:bodyPr>
          <a:lstStyle/>
          <a:p>
            <a:r>
              <a:rPr lang="en-US" sz="1800">
                <a:solidFill>
                  <a:srgbClr val="FFFFFF"/>
                </a:solidFill>
                <a:ea typeface="+mn-lt"/>
                <a:cs typeface="+mn-lt"/>
              </a:rPr>
              <a:t>Unveiling the Data Landscape</a:t>
            </a:r>
            <a:endParaRPr lang="en-US"/>
          </a:p>
        </p:txBody>
      </p:sp>
      <p:cxnSp>
        <p:nvCxnSpPr>
          <p:cNvPr id="14" name="Straight Connector 13">
            <a:extLst>
              <a:ext uri="{FF2B5EF4-FFF2-40B4-BE49-F238E27FC236}">
                <a16:creationId xmlns:a16="http://schemas.microsoft.com/office/drawing/2014/main" id="{2669285E-35F6-4010-B084-229A808458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47" y="5676251"/>
            <a:ext cx="1188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 name="Picture 3" descr="A red circle with white text&#10;&#10;Description automatically generated">
            <a:extLst>
              <a:ext uri="{FF2B5EF4-FFF2-40B4-BE49-F238E27FC236}">
                <a16:creationId xmlns:a16="http://schemas.microsoft.com/office/drawing/2014/main" id="{D07502D8-2D34-1BBE-3DD0-450AF3BD6EE7}"/>
              </a:ext>
            </a:extLst>
          </p:cNvPr>
          <p:cNvPicPr>
            <a:picLocks noChangeAspect="1"/>
          </p:cNvPicPr>
          <p:nvPr/>
        </p:nvPicPr>
        <p:blipFill>
          <a:blip r:embed="rId2"/>
          <a:stretch>
            <a:fillRect/>
          </a:stretch>
        </p:blipFill>
        <p:spPr>
          <a:xfrm>
            <a:off x="6881172" y="210105"/>
            <a:ext cx="5176684" cy="4114800"/>
          </a:xfrm>
          <a:prstGeom prst="rect">
            <a:avLst/>
          </a:prstGeom>
        </p:spPr>
      </p:pic>
      <p:sp>
        <p:nvSpPr>
          <p:cNvPr id="5" name="TextBox 4">
            <a:extLst>
              <a:ext uri="{FF2B5EF4-FFF2-40B4-BE49-F238E27FC236}">
                <a16:creationId xmlns:a16="http://schemas.microsoft.com/office/drawing/2014/main" id="{92448B63-522F-AAAA-107E-ED841AC70CCD}"/>
              </a:ext>
            </a:extLst>
          </p:cNvPr>
          <p:cNvSpPr txBox="1"/>
          <p:nvPr/>
        </p:nvSpPr>
        <p:spPr>
          <a:xfrm>
            <a:off x="535144" y="593313"/>
            <a:ext cx="5898229" cy="39087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u="sng">
                <a:ea typeface="+mn-lt"/>
                <a:cs typeface="+mn-lt"/>
              </a:rPr>
              <a:t>Description</a:t>
            </a:r>
          </a:p>
          <a:p>
            <a:endParaRPr lang="en-US">
              <a:ea typeface="+mn-lt"/>
              <a:cs typeface="+mn-lt"/>
            </a:endParaRPr>
          </a:p>
          <a:p>
            <a:r>
              <a:rPr lang="en-US">
                <a:ea typeface="+mn-lt"/>
                <a:cs typeface="+mn-lt"/>
              </a:rPr>
              <a:t>This dataset consists of 12 key columns which captures the multifaceted aspects of TV and Movies added onto Netflix each year. This tabular dataset consists of listings and details such as- </a:t>
            </a:r>
            <a:endParaRPr lang="en-US"/>
          </a:p>
          <a:p>
            <a:pPr marL="285750" indent="-285750">
              <a:buFont typeface="Arial"/>
              <a:buChar char="•"/>
            </a:pPr>
            <a:r>
              <a:rPr lang="en-US">
                <a:ea typeface="+mn-lt"/>
                <a:cs typeface="+mn-lt"/>
              </a:rPr>
              <a:t>Cast</a:t>
            </a:r>
          </a:p>
          <a:p>
            <a:pPr marL="285750" indent="-285750">
              <a:buFont typeface="Arial"/>
              <a:buChar char="•"/>
            </a:pPr>
            <a:r>
              <a:rPr lang="en-US">
                <a:ea typeface="+mn-lt"/>
                <a:cs typeface="+mn-lt"/>
              </a:rPr>
              <a:t>Ratings</a:t>
            </a:r>
          </a:p>
          <a:p>
            <a:pPr marL="285750" indent="-285750">
              <a:buFont typeface="Arial"/>
              <a:buChar char="•"/>
            </a:pPr>
            <a:r>
              <a:rPr lang="en-US">
                <a:ea typeface="+mn-lt"/>
                <a:cs typeface="+mn-lt"/>
              </a:rPr>
              <a:t>Release year </a:t>
            </a:r>
          </a:p>
          <a:p>
            <a:pPr marL="285750" indent="-285750">
              <a:buFont typeface="Arial"/>
              <a:buChar char="•"/>
            </a:pPr>
            <a:r>
              <a:rPr lang="en-US">
                <a:ea typeface="+mn-lt"/>
                <a:cs typeface="+mn-lt"/>
              </a:rPr>
              <a:t>Duration</a:t>
            </a:r>
          </a:p>
          <a:p>
            <a:pPr marL="285750" indent="-285750">
              <a:buFont typeface="Arial"/>
              <a:buChar char="•"/>
            </a:pPr>
            <a:r>
              <a:rPr lang="en-US"/>
              <a:t>Type</a:t>
            </a:r>
          </a:p>
          <a:p>
            <a:pPr marL="285750" indent="-285750">
              <a:buFont typeface="Arial"/>
              <a:buChar char="•"/>
            </a:pPr>
            <a:r>
              <a:rPr lang="en-US"/>
              <a:t>Show ID</a:t>
            </a:r>
          </a:p>
          <a:p>
            <a:pPr marL="285750" indent="-285750">
              <a:buFont typeface="Arial"/>
              <a:buChar char="•"/>
            </a:pPr>
            <a:endParaRPr lang="en-US"/>
          </a:p>
        </p:txBody>
      </p:sp>
    </p:spTree>
    <p:extLst>
      <p:ext uri="{BB962C8B-B14F-4D97-AF65-F5344CB8AC3E}">
        <p14:creationId xmlns:p14="http://schemas.microsoft.com/office/powerpoint/2010/main" val="22701763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33428ACC-71EC-4171-9527-10983BA6B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E2C842-6174-B4DE-59C9-FD533515F394}"/>
              </a:ext>
            </a:extLst>
          </p:cNvPr>
          <p:cNvSpPr>
            <a:spLocks noGrp="1"/>
          </p:cNvSpPr>
          <p:nvPr>
            <p:ph type="ctrTitle"/>
          </p:nvPr>
        </p:nvSpPr>
        <p:spPr>
          <a:xfrm>
            <a:off x="8141110" y="639098"/>
            <a:ext cx="3401961" cy="3494790"/>
          </a:xfrm>
        </p:spPr>
        <p:txBody>
          <a:bodyPr>
            <a:normAutofit/>
          </a:bodyPr>
          <a:lstStyle/>
          <a:p>
            <a:r>
              <a:rPr lang="en-US" sz="5400"/>
              <a:t>SCOPE OF ANALYSIS</a:t>
            </a:r>
          </a:p>
        </p:txBody>
      </p:sp>
      <p:sp>
        <p:nvSpPr>
          <p:cNvPr id="3" name="Subtitle 2">
            <a:extLst>
              <a:ext uri="{FF2B5EF4-FFF2-40B4-BE49-F238E27FC236}">
                <a16:creationId xmlns:a16="http://schemas.microsoft.com/office/drawing/2014/main" id="{A53662F3-0C7C-0EC0-46B1-C9653F8B1567}"/>
              </a:ext>
            </a:extLst>
          </p:cNvPr>
          <p:cNvSpPr>
            <a:spLocks noGrp="1"/>
          </p:cNvSpPr>
          <p:nvPr>
            <p:ph type="subTitle" idx="1"/>
          </p:nvPr>
        </p:nvSpPr>
        <p:spPr>
          <a:xfrm>
            <a:off x="8141110" y="4455621"/>
            <a:ext cx="3417990" cy="1238616"/>
          </a:xfrm>
        </p:spPr>
        <p:txBody>
          <a:bodyPr>
            <a:normAutofit/>
          </a:bodyPr>
          <a:lstStyle/>
          <a:p>
            <a:r>
              <a:rPr lang="en-US" sz="2000">
                <a:solidFill>
                  <a:schemeClr val="tx1">
                    <a:lumMod val="85000"/>
                    <a:lumOff val="15000"/>
                  </a:schemeClr>
                </a:solidFill>
              </a:rPr>
              <a:t>DRIVING QUESTION</a:t>
            </a:r>
          </a:p>
        </p:txBody>
      </p:sp>
      <p:pic>
        <p:nvPicPr>
          <p:cNvPr id="5" name="Picture 4">
            <a:extLst>
              <a:ext uri="{FF2B5EF4-FFF2-40B4-BE49-F238E27FC236}">
                <a16:creationId xmlns:a16="http://schemas.microsoft.com/office/drawing/2014/main" id="{74495781-28CD-A67D-453C-D13330B1FC94}"/>
              </a:ext>
            </a:extLst>
          </p:cNvPr>
          <p:cNvPicPr>
            <a:picLocks noChangeAspect="1"/>
          </p:cNvPicPr>
          <p:nvPr/>
        </p:nvPicPr>
        <p:blipFill>
          <a:blip r:embed="rId2"/>
          <a:stretch>
            <a:fillRect/>
          </a:stretch>
        </p:blipFill>
        <p:spPr>
          <a:xfrm>
            <a:off x="633999" y="1223965"/>
            <a:ext cx="6912217" cy="3886387"/>
          </a:xfrm>
          <a:prstGeom prst="rect">
            <a:avLst/>
          </a:prstGeom>
        </p:spPr>
      </p:pic>
      <p:cxnSp>
        <p:nvCxnSpPr>
          <p:cNvPr id="21" name="Straight Connector 20">
            <a:extLst>
              <a:ext uri="{FF2B5EF4-FFF2-40B4-BE49-F238E27FC236}">
                <a16:creationId xmlns:a16="http://schemas.microsoft.com/office/drawing/2014/main" id="{BA22713B-ABB6-4391-97F9-0449A2B9B6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209305" y="4294754"/>
            <a:ext cx="32004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8D4480B4-953D-41FA-9052-09AB3A026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3072855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map of the world with red and white colors&#10;&#10;Description automatically generated">
            <a:extLst>
              <a:ext uri="{FF2B5EF4-FFF2-40B4-BE49-F238E27FC236}">
                <a16:creationId xmlns:a16="http://schemas.microsoft.com/office/drawing/2014/main" id="{CE29EA40-090A-9D28-7786-FC50976F4EC7}"/>
              </a:ext>
            </a:extLst>
          </p:cNvPr>
          <p:cNvPicPr>
            <a:picLocks noChangeAspect="1"/>
          </p:cNvPicPr>
          <p:nvPr/>
        </p:nvPicPr>
        <p:blipFill rotWithShape="1">
          <a:blip r:embed="rId2"/>
          <a:srcRect t="6287" b="30864"/>
          <a:stretch/>
        </p:blipFill>
        <p:spPr>
          <a:xfrm>
            <a:off x="-32" y="10"/>
            <a:ext cx="12192031" cy="6857990"/>
          </a:xfrm>
          <a:prstGeom prst="rect">
            <a:avLst/>
          </a:prstGeom>
        </p:spPr>
      </p:pic>
      <p:sp>
        <p:nvSpPr>
          <p:cNvPr id="61" name="Rectangle 60">
            <a:extLst>
              <a:ext uri="{FF2B5EF4-FFF2-40B4-BE49-F238E27FC236}">
                <a16:creationId xmlns:a16="http://schemas.microsoft.com/office/drawing/2014/main" id="{DFD57664-637D-40CA-83F2-B729A932B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7" y="4915076"/>
            <a:ext cx="12188952" cy="1942924"/>
          </a:xfrm>
          <a:prstGeom prst="rect">
            <a:avLst/>
          </a:prstGeom>
          <a:gradFill>
            <a:gsLst>
              <a:gs pos="43000">
                <a:schemeClr val="tx1">
                  <a:alpha val="20000"/>
                </a:schemeClr>
              </a:gs>
              <a:gs pos="0">
                <a:schemeClr val="tx1">
                  <a:alpha val="0"/>
                </a:schemeClr>
              </a:gs>
              <a:gs pos="100000">
                <a:schemeClr val="tx1">
                  <a:alpha val="3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E2C842-6174-B4DE-59C9-FD533515F394}"/>
              </a:ext>
            </a:extLst>
          </p:cNvPr>
          <p:cNvSpPr>
            <a:spLocks noGrp="1"/>
          </p:cNvSpPr>
          <p:nvPr>
            <p:ph type="ctrTitle"/>
          </p:nvPr>
        </p:nvSpPr>
        <p:spPr>
          <a:xfrm>
            <a:off x="828675" y="5120639"/>
            <a:ext cx="7137263" cy="1280161"/>
          </a:xfrm>
        </p:spPr>
        <p:txBody>
          <a:bodyPr anchor="ctr">
            <a:normAutofit/>
          </a:bodyPr>
          <a:lstStyle/>
          <a:p>
            <a:pPr algn="r"/>
            <a:br>
              <a:rPr lang="en-US" sz="4100">
                <a:solidFill>
                  <a:srgbClr val="FFFFFF"/>
                </a:solidFill>
              </a:rPr>
            </a:br>
            <a:r>
              <a:rPr lang="en-US" sz="4100">
                <a:solidFill>
                  <a:srgbClr val="FFFFFF"/>
                </a:solidFill>
              </a:rPr>
              <a:t>UNVEILING PATTERNS</a:t>
            </a:r>
          </a:p>
        </p:txBody>
      </p:sp>
      <p:sp>
        <p:nvSpPr>
          <p:cNvPr id="3" name="Subtitle 2">
            <a:extLst>
              <a:ext uri="{FF2B5EF4-FFF2-40B4-BE49-F238E27FC236}">
                <a16:creationId xmlns:a16="http://schemas.microsoft.com/office/drawing/2014/main" id="{A53662F3-0C7C-0EC0-46B1-C9653F8B1567}"/>
              </a:ext>
            </a:extLst>
          </p:cNvPr>
          <p:cNvSpPr>
            <a:spLocks noGrp="1"/>
          </p:cNvSpPr>
          <p:nvPr>
            <p:ph type="subTitle" idx="1"/>
          </p:nvPr>
        </p:nvSpPr>
        <p:spPr>
          <a:xfrm>
            <a:off x="8289580" y="5120639"/>
            <a:ext cx="3073745" cy="1280160"/>
          </a:xfrm>
        </p:spPr>
        <p:txBody>
          <a:bodyPr anchor="ctr">
            <a:normAutofit/>
          </a:bodyPr>
          <a:lstStyle/>
          <a:p>
            <a:pPr>
              <a:lnSpc>
                <a:spcPct val="90000"/>
              </a:lnSpc>
            </a:pPr>
            <a:endParaRPr lang="en-US" sz="1500">
              <a:solidFill>
                <a:srgbClr val="FFFFFF"/>
              </a:solidFill>
            </a:endParaRPr>
          </a:p>
          <a:p>
            <a:pPr>
              <a:lnSpc>
                <a:spcPct val="90000"/>
              </a:lnSpc>
            </a:pPr>
            <a:endParaRPr lang="en-US" sz="1500">
              <a:solidFill>
                <a:srgbClr val="FFFFFF"/>
              </a:solidFill>
            </a:endParaRPr>
          </a:p>
          <a:p>
            <a:pPr>
              <a:lnSpc>
                <a:spcPct val="90000"/>
              </a:lnSpc>
            </a:pPr>
            <a:r>
              <a:rPr lang="en-US" sz="1500">
                <a:solidFill>
                  <a:srgbClr val="FFFFFF"/>
                </a:solidFill>
              </a:rPr>
              <a:t>Total MOVIES AND TV SHOWS BY COUNTRY</a:t>
            </a:r>
          </a:p>
        </p:txBody>
      </p:sp>
      <p:cxnSp>
        <p:nvCxnSpPr>
          <p:cNvPr id="63" name="Straight Connector 62">
            <a:extLst>
              <a:ext uri="{FF2B5EF4-FFF2-40B4-BE49-F238E27FC236}">
                <a16:creationId xmlns:a16="http://schemas.microsoft.com/office/drawing/2014/main" id="{D5B557D3-D7B4-404B-84A1-9BD182BE5B0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13" y="5760720"/>
            <a:ext cx="118872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0865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700"/>
                                        <p:tgtEl>
                                          <p:spTgt spid="3">
                                            <p:txEl>
                                              <p:pRg st="2" end="2"/>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7D0AB31-2852-D664-71AD-9D88AD2B379E}"/>
              </a:ext>
            </a:extLst>
          </p:cNvPr>
          <p:cNvPicPr>
            <a:picLocks noChangeAspect="1"/>
          </p:cNvPicPr>
          <p:nvPr/>
        </p:nvPicPr>
        <p:blipFill rotWithShape="1">
          <a:blip r:embed="rId2"/>
          <a:srcRect b="3434"/>
          <a:stretch/>
        </p:blipFill>
        <p:spPr>
          <a:xfrm>
            <a:off x="-32" y="10"/>
            <a:ext cx="12192031" cy="6857990"/>
          </a:xfrm>
          <a:prstGeom prst="rect">
            <a:avLst/>
          </a:prstGeom>
        </p:spPr>
      </p:pic>
      <p:sp>
        <p:nvSpPr>
          <p:cNvPr id="29" name="Rectangle 28">
            <a:extLst>
              <a:ext uri="{FF2B5EF4-FFF2-40B4-BE49-F238E27FC236}">
                <a16:creationId xmlns:a16="http://schemas.microsoft.com/office/drawing/2014/main" id="{DFD57664-637D-40CA-83F2-B729A932B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7" y="4915076"/>
            <a:ext cx="12188952" cy="1942924"/>
          </a:xfrm>
          <a:prstGeom prst="rect">
            <a:avLst/>
          </a:prstGeom>
          <a:gradFill>
            <a:gsLst>
              <a:gs pos="43000">
                <a:schemeClr val="tx1">
                  <a:alpha val="20000"/>
                </a:schemeClr>
              </a:gs>
              <a:gs pos="0">
                <a:schemeClr val="tx1">
                  <a:alpha val="0"/>
                </a:schemeClr>
              </a:gs>
              <a:gs pos="100000">
                <a:schemeClr val="tx1">
                  <a:alpha val="3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E2C842-6174-B4DE-59C9-FD533515F394}"/>
              </a:ext>
            </a:extLst>
          </p:cNvPr>
          <p:cNvSpPr>
            <a:spLocks noGrp="1"/>
          </p:cNvSpPr>
          <p:nvPr>
            <p:ph type="ctrTitle"/>
          </p:nvPr>
        </p:nvSpPr>
        <p:spPr>
          <a:xfrm>
            <a:off x="4246577" y="5165027"/>
            <a:ext cx="3778545" cy="1280161"/>
          </a:xfrm>
        </p:spPr>
        <p:txBody>
          <a:bodyPr anchor="ctr">
            <a:normAutofit/>
          </a:bodyPr>
          <a:lstStyle/>
          <a:p>
            <a:pPr algn="r"/>
            <a:r>
              <a:rPr lang="en-US" sz="4100">
                <a:solidFill>
                  <a:srgbClr val="FFFFFF"/>
                </a:solidFill>
              </a:rPr>
              <a:t>UNVEILING</a:t>
            </a:r>
            <a:br>
              <a:rPr lang="en-US" sz="4100">
                <a:solidFill>
                  <a:srgbClr val="FFFFFF"/>
                </a:solidFill>
              </a:rPr>
            </a:br>
            <a:r>
              <a:rPr lang="en-US" sz="4100">
                <a:solidFill>
                  <a:srgbClr val="FFFFFF"/>
                </a:solidFill>
              </a:rPr>
              <a:t>PATTERNS</a:t>
            </a:r>
          </a:p>
        </p:txBody>
      </p:sp>
      <p:sp>
        <p:nvSpPr>
          <p:cNvPr id="3" name="Subtitle 2">
            <a:extLst>
              <a:ext uri="{FF2B5EF4-FFF2-40B4-BE49-F238E27FC236}">
                <a16:creationId xmlns:a16="http://schemas.microsoft.com/office/drawing/2014/main" id="{A53662F3-0C7C-0EC0-46B1-C9653F8B1567}"/>
              </a:ext>
            </a:extLst>
          </p:cNvPr>
          <p:cNvSpPr>
            <a:spLocks noGrp="1"/>
          </p:cNvSpPr>
          <p:nvPr>
            <p:ph type="subTitle" idx="1"/>
          </p:nvPr>
        </p:nvSpPr>
        <p:spPr>
          <a:xfrm>
            <a:off x="8289580" y="5120639"/>
            <a:ext cx="3073745" cy="1280160"/>
          </a:xfrm>
        </p:spPr>
        <p:txBody>
          <a:bodyPr anchor="ctr">
            <a:normAutofit/>
          </a:bodyPr>
          <a:lstStyle/>
          <a:p>
            <a:r>
              <a:rPr lang="en-US" sz="1500">
                <a:solidFill>
                  <a:srgbClr val="FFFFFF"/>
                </a:solidFill>
              </a:rPr>
              <a:t>TOP 15 GENRES of </a:t>
            </a:r>
            <a:r>
              <a:rPr lang="en-US" sz="1500" err="1">
                <a:solidFill>
                  <a:srgbClr val="FFFFFF"/>
                </a:solidFill>
              </a:rPr>
              <a:t>netflix</a:t>
            </a:r>
          </a:p>
        </p:txBody>
      </p:sp>
      <p:cxnSp>
        <p:nvCxnSpPr>
          <p:cNvPr id="31" name="Straight Connector 30">
            <a:extLst>
              <a:ext uri="{FF2B5EF4-FFF2-40B4-BE49-F238E27FC236}">
                <a16:creationId xmlns:a16="http://schemas.microsoft.com/office/drawing/2014/main" id="{D5B557D3-D7B4-404B-84A1-9BD182BE5B0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13" y="5760720"/>
            <a:ext cx="118872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9743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33428ACC-71EC-4171-9527-10983BA6B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E2C842-6174-B4DE-59C9-FD533515F394}"/>
              </a:ext>
            </a:extLst>
          </p:cNvPr>
          <p:cNvSpPr>
            <a:spLocks noGrp="1"/>
          </p:cNvSpPr>
          <p:nvPr>
            <p:ph type="ctrTitle"/>
          </p:nvPr>
        </p:nvSpPr>
        <p:spPr>
          <a:xfrm>
            <a:off x="8141110" y="639098"/>
            <a:ext cx="3401961" cy="3494790"/>
          </a:xfrm>
        </p:spPr>
        <p:txBody>
          <a:bodyPr>
            <a:normAutofit/>
          </a:bodyPr>
          <a:lstStyle/>
          <a:p>
            <a:r>
              <a:rPr lang="en-US" sz="4600">
                <a:ea typeface="+mj-lt"/>
                <a:cs typeface="+mj-lt"/>
              </a:rPr>
              <a:t>Number of Netflix Shows Released Year-Wise</a:t>
            </a:r>
          </a:p>
        </p:txBody>
      </p:sp>
      <p:sp>
        <p:nvSpPr>
          <p:cNvPr id="3" name="Subtitle 2">
            <a:extLst>
              <a:ext uri="{FF2B5EF4-FFF2-40B4-BE49-F238E27FC236}">
                <a16:creationId xmlns:a16="http://schemas.microsoft.com/office/drawing/2014/main" id="{A53662F3-0C7C-0EC0-46B1-C9653F8B1567}"/>
              </a:ext>
            </a:extLst>
          </p:cNvPr>
          <p:cNvSpPr>
            <a:spLocks noGrp="1"/>
          </p:cNvSpPr>
          <p:nvPr>
            <p:ph type="subTitle" idx="1"/>
          </p:nvPr>
        </p:nvSpPr>
        <p:spPr>
          <a:xfrm>
            <a:off x="8141110" y="4455621"/>
            <a:ext cx="3417990" cy="1238616"/>
          </a:xfrm>
        </p:spPr>
        <p:txBody>
          <a:bodyPr>
            <a:normAutofit/>
          </a:bodyPr>
          <a:lstStyle/>
          <a:p>
            <a:r>
              <a:rPr lang="en-US" sz="2000" b="1">
                <a:solidFill>
                  <a:schemeClr val="tx1">
                    <a:lumMod val="85000"/>
                    <a:lumOff val="15000"/>
                  </a:schemeClr>
                </a:solidFill>
              </a:rPr>
              <a:t>Year-wise Shows</a:t>
            </a:r>
            <a:endParaRPr lang="en-US" sz="2000">
              <a:solidFill>
                <a:schemeClr val="tx1">
                  <a:lumMod val="85000"/>
                  <a:lumOff val="15000"/>
                </a:schemeClr>
              </a:solidFill>
            </a:endParaRPr>
          </a:p>
        </p:txBody>
      </p:sp>
      <p:pic>
        <p:nvPicPr>
          <p:cNvPr id="4" name="Picture 3" descr="A graph of a number of green and white bars&#10;&#10;Description automatically generated">
            <a:extLst>
              <a:ext uri="{FF2B5EF4-FFF2-40B4-BE49-F238E27FC236}">
                <a16:creationId xmlns:a16="http://schemas.microsoft.com/office/drawing/2014/main" id="{03711697-213E-1A56-5DC8-03234FC0282C}"/>
              </a:ext>
            </a:extLst>
          </p:cNvPr>
          <p:cNvPicPr>
            <a:picLocks noChangeAspect="1"/>
          </p:cNvPicPr>
          <p:nvPr/>
        </p:nvPicPr>
        <p:blipFill>
          <a:blip r:embed="rId2"/>
          <a:stretch>
            <a:fillRect/>
          </a:stretch>
        </p:blipFill>
        <p:spPr>
          <a:xfrm>
            <a:off x="-1941" y="-3550"/>
            <a:ext cx="7984350" cy="6408001"/>
          </a:xfrm>
          <a:prstGeom prst="rect">
            <a:avLst/>
          </a:prstGeom>
        </p:spPr>
      </p:pic>
      <p:cxnSp>
        <p:nvCxnSpPr>
          <p:cNvPr id="21" name="Straight Connector 20">
            <a:extLst>
              <a:ext uri="{FF2B5EF4-FFF2-40B4-BE49-F238E27FC236}">
                <a16:creationId xmlns:a16="http://schemas.microsoft.com/office/drawing/2014/main" id="{BA22713B-ABB6-4391-97F9-0449A2B9B6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209305" y="4294754"/>
            <a:ext cx="32004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8D4480B4-953D-41FA-9052-09AB3A026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0588196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45" name="Straight Connector 44">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47" name="Rectangle 46">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8" name="TextBox 37">
            <a:extLst>
              <a:ext uri="{FF2B5EF4-FFF2-40B4-BE49-F238E27FC236}">
                <a16:creationId xmlns:a16="http://schemas.microsoft.com/office/drawing/2014/main" id="{8593F816-8C08-8C11-6692-0CC1EAC7D3FE}"/>
              </a:ext>
            </a:extLst>
          </p:cNvPr>
          <p:cNvSpPr txBox="1"/>
          <p:nvPr/>
        </p:nvSpPr>
        <p:spPr>
          <a:xfrm>
            <a:off x="492370" y="516835"/>
            <a:ext cx="3084844" cy="5772840"/>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4800" spc="-50">
                <a:solidFill>
                  <a:schemeClr val="bg1"/>
                </a:solidFill>
                <a:latin typeface="+mj-lt"/>
                <a:ea typeface="+mj-ea"/>
                <a:cs typeface="+mj-cs"/>
              </a:rPr>
              <a:t>Netflix substantial growth in its content offering</a:t>
            </a:r>
          </a:p>
        </p:txBody>
      </p:sp>
      <p:graphicFrame>
        <p:nvGraphicFramePr>
          <p:cNvPr id="31" name="TextBox 7">
            <a:extLst>
              <a:ext uri="{FF2B5EF4-FFF2-40B4-BE49-F238E27FC236}">
                <a16:creationId xmlns:a16="http://schemas.microsoft.com/office/drawing/2014/main" id="{2BCF9385-09D4-0A17-F74E-8FDB75FC57D2}"/>
              </a:ext>
            </a:extLst>
          </p:cNvPr>
          <p:cNvGraphicFramePr/>
          <p:nvPr>
            <p:extLst>
              <p:ext uri="{D42A27DB-BD31-4B8C-83A1-F6EECF244321}">
                <p14:modId xmlns:p14="http://schemas.microsoft.com/office/powerpoint/2010/main" val="3143085774"/>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50098834"/>
      </p:ext>
    </p:extLst>
  </p:cSld>
  <p:clrMapOvr>
    <a:masterClrMapping/>
  </p:clrMapOvr>
</p:sld>
</file>

<file path=ppt/theme/theme1.xml><?xml version="1.0" encoding="utf-8"?>
<a:theme xmlns:a="http://schemas.openxmlformats.org/drawingml/2006/main" name="RetrospectVTI">
  <a:themeElements>
    <a:clrScheme name="AnalogousFromLightSeed_2SEEDS">
      <a:dk1>
        <a:srgbClr val="000000"/>
      </a:dk1>
      <a:lt1>
        <a:srgbClr val="FFFFFF"/>
      </a:lt1>
      <a:dk2>
        <a:srgbClr val="413024"/>
      </a:dk2>
      <a:lt2>
        <a:srgbClr val="E8E3E2"/>
      </a:lt2>
      <a:accent1>
        <a:srgbClr val="65ACB4"/>
      </a:accent1>
      <a:accent2>
        <a:srgbClr val="71AB99"/>
      </a:accent2>
      <a:accent3>
        <a:srgbClr val="7FA5CE"/>
      </a:accent3>
      <a:accent4>
        <a:srgbClr val="C87071"/>
      </a:accent4>
      <a:accent5>
        <a:srgbClr val="C99572"/>
      </a:accent5>
      <a:accent6>
        <a:srgbClr val="AFA262"/>
      </a:accent6>
      <a:hlink>
        <a:srgbClr val="AE7069"/>
      </a:hlink>
      <a:folHlink>
        <a:srgbClr val="7F7F7F"/>
      </a:folHlink>
    </a:clrScheme>
    <a:fontScheme name="Retrospect">
      <a:majorFont>
        <a:latin typeface="Garamond"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aramond"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docProps/app.xml><?xml version="1.0" encoding="utf-8"?>
<Properties xmlns="http://schemas.openxmlformats.org/officeDocument/2006/extended-properties" xmlns:vt="http://schemas.openxmlformats.org/officeDocument/2006/docPropsVTypes">
  <TotalTime>33</TotalTime>
  <Words>389</Words>
  <Application>Microsoft Macintosh PowerPoint</Application>
  <PresentationFormat>Widescreen</PresentationFormat>
  <Paragraphs>62</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Garamond</vt:lpstr>
      <vt:lpstr>RetrospectVTI</vt:lpstr>
      <vt:lpstr>NETFLIX MOVIES AND TV SHOWS</vt:lpstr>
      <vt:lpstr>AGENDA</vt:lpstr>
      <vt:lpstr>INTRODUCTION</vt:lpstr>
      <vt:lpstr>DATASET OVERVIEW</vt:lpstr>
      <vt:lpstr>SCOPE OF ANALYSIS</vt:lpstr>
      <vt:lpstr> UNVEILING PATTERNS</vt:lpstr>
      <vt:lpstr>UNVEILING PATTERNS</vt:lpstr>
      <vt:lpstr>Number of Netflix Shows Released Year-Wise</vt:lpstr>
      <vt:lpstr>PowerPoint Presentation</vt:lpstr>
      <vt:lpstr>Exploring the Relationship: Duration of Show vs Rating</vt:lpstr>
      <vt:lpstr>PowerPoint Presentation</vt:lpstr>
      <vt:lpstr>The Evolution of Netflix Entertainment: Analyzing Dynamic Ratings Trends for Shows and Movies Over Time</vt:lpstr>
      <vt:lpstr>PowerPoint Presentation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Ananyaa Shahi</dc:creator>
  <cp:lastModifiedBy>Ananyaa Shahi</cp:lastModifiedBy>
  <cp:revision>1</cp:revision>
  <dcterms:created xsi:type="dcterms:W3CDTF">2023-11-28T05:19:53Z</dcterms:created>
  <dcterms:modified xsi:type="dcterms:W3CDTF">2023-12-08T08:20:09Z</dcterms:modified>
</cp:coreProperties>
</file>

<file path=docProps/thumbnail.jpeg>
</file>